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39"/>
  </p:notesMasterIdLst>
  <p:sldIdLst>
    <p:sldId id="262" r:id="rId3"/>
    <p:sldId id="333" r:id="rId4"/>
    <p:sldId id="332" r:id="rId5"/>
    <p:sldId id="334" r:id="rId6"/>
    <p:sldId id="331" r:id="rId7"/>
    <p:sldId id="364" r:id="rId8"/>
    <p:sldId id="363" r:id="rId9"/>
    <p:sldId id="362" r:id="rId10"/>
    <p:sldId id="345" r:id="rId11"/>
    <p:sldId id="342" r:id="rId12"/>
    <p:sldId id="343" r:id="rId13"/>
    <p:sldId id="335" r:id="rId14"/>
    <p:sldId id="344" r:id="rId15"/>
    <p:sldId id="346" r:id="rId16"/>
    <p:sldId id="347" r:id="rId17"/>
    <p:sldId id="371" r:id="rId18"/>
    <p:sldId id="361" r:id="rId19"/>
    <p:sldId id="278" r:id="rId20"/>
    <p:sldId id="348" r:id="rId21"/>
    <p:sldId id="336" r:id="rId22"/>
    <p:sldId id="349" r:id="rId23"/>
    <p:sldId id="351" r:id="rId24"/>
    <p:sldId id="338" r:id="rId25"/>
    <p:sldId id="353" r:id="rId26"/>
    <p:sldId id="365" r:id="rId27"/>
    <p:sldId id="354" r:id="rId28"/>
    <p:sldId id="339" r:id="rId29"/>
    <p:sldId id="355" r:id="rId30"/>
    <p:sldId id="366" r:id="rId31"/>
    <p:sldId id="358" r:id="rId32"/>
    <p:sldId id="368" r:id="rId33"/>
    <p:sldId id="369" r:id="rId34"/>
    <p:sldId id="370" r:id="rId35"/>
    <p:sldId id="356" r:id="rId36"/>
    <p:sldId id="357" r:id="rId37"/>
    <p:sldId id="302" r:id="rId38"/>
  </p:sldIdLst>
  <p:sldSz cx="24384000" cy="13716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Black" pitchFamily="2" charset="0"/>
      <p:regular r:id="rId48"/>
    </p:embeddedFont>
    <p:embeddedFont>
      <p:font typeface="Roboto Bold" pitchFamily="2" charset="0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ABD"/>
    <a:srgbClr val="7D888D"/>
    <a:srgbClr val="351F54"/>
    <a:srgbClr val="5C4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0" autoAdjust="0"/>
    <p:restoredTop sz="82048" autoAdjust="0"/>
  </p:normalViewPr>
  <p:slideViewPr>
    <p:cSldViewPr snapToGrid="0">
      <p:cViewPr varScale="1">
        <p:scale>
          <a:sx n="28" d="100"/>
          <a:sy n="28" d="100"/>
        </p:scale>
        <p:origin x="1060" y="2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7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ee2502fc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5ee2502fc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74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01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17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40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284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456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868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653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e2502fc_2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is just for reference and for the assistants to keep when they download the slides</a:t>
            </a:r>
            <a:endParaRPr dirty="0"/>
          </a:p>
        </p:txBody>
      </p:sp>
      <p:sp>
        <p:nvSpPr>
          <p:cNvPr id="222" name="Google Shape;222;g35ee2502fc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84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076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914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376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605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e2502fc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ee2502fc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927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e2502fc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5ee2502fc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157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e2502fc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5ee2502fc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041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0877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3049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113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5317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e2502fc_2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35ee2502fc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01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080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5206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225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654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287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e2502fc_2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5ee2502fc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8556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dbc746a8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github repo</a:t>
            </a:r>
            <a:endParaRPr dirty="0"/>
          </a:p>
        </p:txBody>
      </p:sp>
      <p:sp>
        <p:nvSpPr>
          <p:cNvPr id="517" name="Google Shape;517;g3dbc746a8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68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ee2502fc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5ee2502fc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083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e2502fc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5ee2502fc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620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e2502fc_2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5ee2502fc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20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35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e2502fc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ee2502fc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85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logo">
  <p:cSld name="Blank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Cyan">
  <p:cSld name="Blank - Cyan_2">
    <p:bg>
      <p:bgPr>
        <a:solidFill>
          <a:srgbClr val="05BBD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White">
  <p:cSld name="Blank - White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4" descr="unity-master-blac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50" y="12147718"/>
            <a:ext cx="21099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lack">
  <p:cSld name="Blank - Black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5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">
  <p:cSld name="Blank - Cya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6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6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3">
  <p:cSld name="Blank - Cya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8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agenta">
  <p:cSld name="Blank - Magenta">
    <p:bg>
      <p:bgPr>
        <a:solidFill>
          <a:srgbClr val="351F5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White">
  <p:cSld name="Blank - Whit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unity-master-blac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50" y="12147718"/>
            <a:ext cx="21099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lack">
  <p:cSld name="Blank -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">
  <p:cSld name="Blank - Cya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Generative Art – Made with Unity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" name="Google Shape;18;p5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 1">
  <p:cSld name="Blank - Cya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Generative Art – Made with Unity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wU Art - Option 1">
  <p:cSld name="Blank - Cya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Zero Days by Scatter – Made with Unity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wU Art - Option 2">
  <p:cSld name="Blank - Cyan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Monument Valley 2 by ustwo Games – Made with Unity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wU Art - Option 2 1">
  <p:cSld name="Blank - Cyan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9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ADAM – Made with Unity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agenta">
  <p:cSld name="Blank - Magenta">
    <p:bg>
      <p:bgPr>
        <a:solidFill>
          <a:srgbClr val="ED184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223475" rIns="223475" bIns="223475" anchor="t" anchorCtr="0">
            <a:noAutofit/>
          </a:bodyPr>
          <a:lstStyle>
            <a:lvl1pPr lvl="0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223475" rIns="223475" bIns="223475" anchor="t" anchorCtr="0">
            <a:noAutofit/>
          </a:bodyPr>
          <a:lstStyle>
            <a:lvl1pPr lvl="0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4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microsoft.com/office/2007/relationships/hdphoto" Target="../media/hdphoto1.wdp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4" name="Google Shape;114;p27"/>
          <p:cNvSpPr txBox="1"/>
          <p:nvPr/>
        </p:nvSpPr>
        <p:spPr>
          <a:xfrm>
            <a:off x="1050051" y="1136579"/>
            <a:ext cx="16181100" cy="7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Welcome!</a:t>
            </a:r>
            <a:endParaRPr sz="1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endParaRPr sz="1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 do we need/want PCG?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75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hours of play</a:t>
            </a:r>
            <a:r>
              <a:rPr lang="en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lang="en" sz="99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Same/less</a:t>
            </a: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budget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60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1" y="1270417"/>
            <a:ext cx="13647000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Evolving enemies through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1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  <a:endParaRPr sz="9900" b="1" i="0" u="none" strike="noStrike" cap="none" dirty="0">
              <a:solidFill>
                <a:srgbClr val="48BA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051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1519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We’d like to have </a:t>
            </a:r>
            <a:r>
              <a:rPr lang="en-US" sz="9900" u="sng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adaptive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enemies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504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F54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Solution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Enter Gene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tic Algorithm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514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1" y="1273641"/>
            <a:ext cx="8186100" cy="5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 nutshell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14927653" y="2057409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initial population (</a:t>
            </a: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shuffle them if necessary)</a:t>
            </a:r>
            <a:endParaRPr sz="1300" dirty="0"/>
          </a:p>
        </p:txBody>
      </p:sp>
      <p:sp>
        <p:nvSpPr>
          <p:cNvPr id="366" name="Google Shape;366;p60"/>
          <p:cNvSpPr txBox="1"/>
          <p:nvPr/>
        </p:nvSpPr>
        <p:spPr>
          <a:xfrm>
            <a:off x="14927653" y="6076694"/>
            <a:ext cx="8186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Evaluate individuals and keep the </a:t>
            </a:r>
            <a:r>
              <a:rPr lang="en-US" sz="35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fittest</a:t>
            </a:r>
            <a:endParaRPr sz="1300" u="sng" dirty="0"/>
          </a:p>
        </p:txBody>
      </p:sp>
      <p:sp>
        <p:nvSpPr>
          <p:cNvPr id="367" name="Google Shape;367;p60"/>
          <p:cNvSpPr txBox="1"/>
          <p:nvPr/>
        </p:nvSpPr>
        <p:spPr>
          <a:xfrm>
            <a:off x="14927653" y="9324398"/>
            <a:ext cx="81861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Generate new offspring from survivors, and mutate them a little</a:t>
            </a:r>
            <a:endParaRPr sz="1300" dirty="0"/>
          </a:p>
        </p:txBody>
      </p:sp>
      <p:sp>
        <p:nvSpPr>
          <p:cNvPr id="368" name="Google Shape;368;p60"/>
          <p:cNvSpPr/>
          <p:nvPr/>
        </p:nvSpPr>
        <p:spPr>
          <a:xfrm>
            <a:off x="13368589" y="5863959"/>
            <a:ext cx="1074000" cy="10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0"/>
          <p:cNvSpPr/>
          <p:nvPr/>
        </p:nvSpPr>
        <p:spPr>
          <a:xfrm>
            <a:off x="13368589" y="2058337"/>
            <a:ext cx="1052100" cy="105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871" y="86726"/>
                </a:moveTo>
                <a:lnTo>
                  <a:pt x="83291" y="59248"/>
                </a:lnTo>
                <a:lnTo>
                  <a:pt x="47871" y="33059"/>
                </a:lnTo>
                <a:lnTo>
                  <a:pt x="47871" y="86726"/>
                </a:lnTo>
                <a:close/>
                <a:moveTo>
                  <a:pt x="59248" y="0"/>
                </a:moveTo>
                <a:cubicBezTo>
                  <a:pt x="27477" y="0"/>
                  <a:pt x="0" y="26833"/>
                  <a:pt x="0" y="59248"/>
                </a:cubicBezTo>
                <a:cubicBezTo>
                  <a:pt x="0" y="91878"/>
                  <a:pt x="26833" y="119785"/>
                  <a:pt x="59248" y="119785"/>
                </a:cubicBezTo>
                <a:cubicBezTo>
                  <a:pt x="91878" y="119785"/>
                  <a:pt x="119785" y="91878"/>
                  <a:pt x="119785" y="59248"/>
                </a:cubicBezTo>
                <a:cubicBezTo>
                  <a:pt x="119785" y="26833"/>
                  <a:pt x="92522" y="0"/>
                  <a:pt x="59248" y="0"/>
                </a:cubicBezTo>
                <a:close/>
                <a:moveTo>
                  <a:pt x="59248" y="107334"/>
                </a:moveTo>
                <a:cubicBezTo>
                  <a:pt x="33059" y="107334"/>
                  <a:pt x="12665" y="85652"/>
                  <a:pt x="12665" y="59248"/>
                </a:cubicBezTo>
                <a:cubicBezTo>
                  <a:pt x="12665" y="33059"/>
                  <a:pt x="33059" y="11377"/>
                  <a:pt x="59248" y="11377"/>
                </a:cubicBezTo>
                <a:cubicBezTo>
                  <a:pt x="85652" y="11377"/>
                  <a:pt x="107334" y="33059"/>
                  <a:pt x="107334" y="59248"/>
                </a:cubicBezTo>
                <a:cubicBezTo>
                  <a:pt x="107334" y="85652"/>
                  <a:pt x="85652" y="107334"/>
                  <a:pt x="59248" y="1073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" name="Google Shape;819;p79">
            <a:extLst>
              <a:ext uri="{FF2B5EF4-FFF2-40B4-BE49-F238E27FC236}">
                <a16:creationId xmlns:a16="http://schemas.microsoft.com/office/drawing/2014/main" id="{0C94EB1A-E7C6-4D12-B6C8-86F45A1D1C90}"/>
              </a:ext>
            </a:extLst>
          </p:cNvPr>
          <p:cNvSpPr/>
          <p:nvPr/>
        </p:nvSpPr>
        <p:spPr>
          <a:xfrm>
            <a:off x="13346689" y="9229247"/>
            <a:ext cx="1052100" cy="13549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74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1" y="1273642"/>
            <a:ext cx="8186100" cy="17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 nutshell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C6BD1D-494B-4899-B97E-301866C5B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010" y="6137235"/>
            <a:ext cx="2379667" cy="21493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3A367C-00C1-428C-9F86-9D2005A88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291" y="6137235"/>
            <a:ext cx="2661130" cy="2149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060561-B9EC-43A6-90A8-43179728D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8053" y="6137235"/>
            <a:ext cx="2635545" cy="21493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D1D980-5C92-4C74-BBE2-48E517D8D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4266" y="6137235"/>
            <a:ext cx="2098198" cy="21493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EC1545-1CEC-4CCB-9741-F0AE2BB84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29187" y="6047676"/>
            <a:ext cx="2328491" cy="23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26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1" y="1273642"/>
            <a:ext cx="8186100" cy="17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 nutshell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70050B5-D660-4C67-AD30-76EF278EB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205" y="4845357"/>
            <a:ext cx="1238893" cy="11189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EEDF03-922D-4376-987B-BE1C917C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299" y="4820525"/>
            <a:ext cx="1385427" cy="11189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776706-17B6-4F25-A77D-F5D02E747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6451" y="4773897"/>
            <a:ext cx="1372107" cy="11189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1C3F632-3016-4DC4-8C4D-301BA9C9B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6175" y="4773898"/>
            <a:ext cx="1092356" cy="111899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C55EE-CBA1-437F-AB6F-4D065298B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6478" y="4774931"/>
            <a:ext cx="1212250" cy="12122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14BB6F9-2759-433F-8C6F-05F45EF59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577" y="4773900"/>
            <a:ext cx="1385427" cy="11189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0F66980-C2E3-4DEF-AE63-59EA397E3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9239" y="4820524"/>
            <a:ext cx="1092356" cy="11189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7D68181-FD04-40DC-8835-45FF8D7D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6648" y="4773897"/>
            <a:ext cx="1372107" cy="11189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A21728B-B2C7-42A8-91C9-5B77E0787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2760" y="4773898"/>
            <a:ext cx="1212250" cy="1212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70E45D-C41B-4830-9F4E-8FBAB282E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75" y="4773896"/>
            <a:ext cx="1238893" cy="1118999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8B97228E-6005-49E8-B68E-145DBF42ABB1}"/>
              </a:ext>
            </a:extLst>
          </p:cNvPr>
          <p:cNvSpPr/>
          <p:nvPr/>
        </p:nvSpPr>
        <p:spPr>
          <a:xfrm rot="16200000">
            <a:off x="14381779" y="-1040511"/>
            <a:ext cx="521251" cy="10866330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D143FA36-1D7B-4DFB-8340-90E36F83D873}"/>
              </a:ext>
            </a:extLst>
          </p:cNvPr>
          <p:cNvSpPr/>
          <p:nvPr/>
        </p:nvSpPr>
        <p:spPr>
          <a:xfrm rot="16200000">
            <a:off x="6058025" y="2058991"/>
            <a:ext cx="521251" cy="4667325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5AC0B4-C8B1-4680-B438-2A4F8E12DBC0}"/>
              </a:ext>
            </a:extLst>
          </p:cNvPr>
          <p:cNvSpPr txBox="1"/>
          <p:nvPr/>
        </p:nvSpPr>
        <p:spPr>
          <a:xfrm>
            <a:off x="5506699" y="2802155"/>
            <a:ext cx="161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7200" dirty="0">
                <a:solidFill>
                  <a:schemeClr val="bg1"/>
                </a:solidFill>
                <a:latin typeface="Roboto Black" pitchFamily="2" charset="0"/>
                <a:ea typeface="Roboto Black" pitchFamily="2" charset="0"/>
              </a:rPr>
              <a:t>μ</a:t>
            </a:r>
            <a:endParaRPr lang="en-US" sz="6000" dirty="0">
              <a:solidFill>
                <a:schemeClr val="bg1"/>
              </a:solidFill>
              <a:latin typeface="Roboto Black" pitchFamily="2" charset="0"/>
              <a:ea typeface="Roboto Black" pitchFamily="2" charset="0"/>
              <a:cs typeface="Roboto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A6BC0-DF8C-42C1-97CC-A6AC452FF3A2}"/>
              </a:ext>
            </a:extLst>
          </p:cNvPr>
          <p:cNvSpPr txBox="1"/>
          <p:nvPr/>
        </p:nvSpPr>
        <p:spPr>
          <a:xfrm>
            <a:off x="13832718" y="2800552"/>
            <a:ext cx="1619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7200" dirty="0">
                <a:solidFill>
                  <a:schemeClr val="bg1"/>
                </a:solidFill>
                <a:latin typeface="Roboto Bold" pitchFamily="2" charset="0"/>
                <a:ea typeface="Roboto Bold" pitchFamily="2" charset="0"/>
              </a:rPr>
              <a:t>λ</a:t>
            </a:r>
            <a:endParaRPr lang="en-US" sz="9600" dirty="0">
              <a:solidFill>
                <a:schemeClr val="bg1"/>
              </a:solidFill>
              <a:latin typeface="Roboto Bold" pitchFamily="2" charset="0"/>
              <a:ea typeface="Roboto Bold" pitchFamily="2" charset="0"/>
              <a:cs typeface="Roboto" panose="020000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70097D-F91C-4261-A48C-0C6459EF1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0577" y="7506148"/>
            <a:ext cx="1238893" cy="11189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CD8AE9F-E757-4898-A0E3-1F2931336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3328" y="7507358"/>
            <a:ext cx="1385427" cy="11189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9ACFA5-D124-4360-8B1A-8C13C889F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7377" y="7531731"/>
            <a:ext cx="1372107" cy="11189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4A76C4-EA6D-401A-8244-0F5AB5C12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207" y="7578058"/>
            <a:ext cx="1092356" cy="11189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20F11D-7DFE-44CE-B715-F15DB25216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7812" y="7531432"/>
            <a:ext cx="1212250" cy="1212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279CE0-B378-4525-B8C6-56C499A31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0150" y="7463151"/>
            <a:ext cx="1385427" cy="11189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29FE3F-4339-41B4-8C6A-6DEE268EF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834" y="7601823"/>
            <a:ext cx="1092356" cy="11189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47E8B7B-EA4A-4CBD-9A8E-E1F08F019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7497" y="7509477"/>
            <a:ext cx="1372107" cy="11189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F2AB04-A58B-4993-B5B6-C6C04F7AF2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756" y="7531432"/>
            <a:ext cx="1212250" cy="1212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313F23C-3236-4162-831D-2EDA2128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9055" y="7578056"/>
            <a:ext cx="1238893" cy="11189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B50C2B-23B6-442C-A390-55A59C811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537" y="10378888"/>
            <a:ext cx="1238893" cy="11189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CB553D6-227B-4133-AF92-A64F568E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4288" y="10380098"/>
            <a:ext cx="1385427" cy="11189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9355E3-F6CA-4843-A99F-153C0C45C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337" y="10404471"/>
            <a:ext cx="1372107" cy="1118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0D5A710-5A5F-484E-AD58-A6948FAC7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772" y="10404172"/>
            <a:ext cx="1212250" cy="12122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F86A92C-3997-439F-9313-8FD89ED45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110" y="10335891"/>
            <a:ext cx="1385427" cy="11189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57727A4-95F7-4C4C-AD3C-489B28D30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8457" y="10382217"/>
            <a:ext cx="1372107" cy="11189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6EE7029-B629-4D7C-81C6-7AAB14593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0015" y="10450796"/>
            <a:ext cx="1238893" cy="111899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DDB9910-E6C2-49A6-A6D0-830A7C1DC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321" y="10497423"/>
            <a:ext cx="1385427" cy="111899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E07B1B0-972B-4EC0-8FC8-B6C162D0D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07" y="10497423"/>
            <a:ext cx="1238893" cy="111899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E361FFD-1475-467F-BF4A-CAB5058A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534" y="10497422"/>
            <a:ext cx="1385427" cy="11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8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5" grpId="0" animBg="1"/>
      <p:bldP spid="5" grpId="1" animBg="1"/>
      <p:bldP spid="19" grpId="0" animBg="1"/>
      <p:bldP spid="19" grpId="1" animBg="1"/>
      <p:bldP spid="6" grpId="0"/>
      <p:bldP spid="6" grpId="1"/>
      <p:bldP spid="21" grpId="0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/>
        </p:nvSpPr>
        <p:spPr>
          <a:xfrm>
            <a:off x="1464653" y="3367329"/>
            <a:ext cx="8985632" cy="845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838200" lvl="0" indent="-91440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Initialize population of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μ</a:t>
            </a:r>
            <a:r>
              <a:rPr lang="da-DK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individuals</a:t>
            </a:r>
          </a:p>
          <a:p>
            <a:pPr marL="8382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Shuffle them (optional)</a:t>
            </a:r>
          </a:p>
          <a:p>
            <a:pPr marL="8382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all individuals with the evaluation function</a:t>
            </a:r>
          </a:p>
          <a:p>
            <a:pPr marL="8382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Sort the population in order of ascending fitness</a:t>
            </a:r>
          </a:p>
          <a:p>
            <a:pPr marL="838200" lvl="0" indent="-91440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 the worst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individuals</a:t>
            </a:r>
            <a:endParaRPr sz="4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1268711" y="1273641"/>
            <a:ext cx="81846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13528237" y="3367329"/>
            <a:ext cx="8985632" cy="845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66750" lvl="0" indent="-74295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 startAt="6"/>
            </a:pPr>
            <a:r>
              <a:rPr lang="en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Replace the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removed individuals with copies of the remaining ones</a:t>
            </a:r>
          </a:p>
          <a:p>
            <a:pPr marL="666750" lvl="0" indent="-74295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 startAt="6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Mutate the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offspring</a:t>
            </a:r>
          </a:p>
          <a:p>
            <a:pPr marL="666750" lvl="0" indent="-74295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 startAt="6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If the population contains an individual of sufficient quality, or max number generation is reached, stop. Otherwise, go back to 2</a:t>
            </a:r>
          </a:p>
        </p:txBody>
      </p:sp>
      <p:sp>
        <p:nvSpPr>
          <p:cNvPr id="227" name="Google Shape;227;p43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Editor explanation and run demo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we implement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30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time is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95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0" y="1270417"/>
            <a:ext cx="14824729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Building Dungeons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900" b="1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BSP</a:t>
            </a:r>
            <a:endParaRPr lang="en-US" sz="9900" b="1" i="0" u="none" strike="noStrike" cap="none" dirty="0">
              <a:solidFill>
                <a:srgbClr val="48BA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1605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1519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We’d like to have </a:t>
            </a:r>
            <a:r>
              <a:rPr lang="en-US" sz="9900" u="sng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rooms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connected by </a:t>
            </a:r>
            <a:r>
              <a:rPr lang="en-US" sz="9900" u="sng" dirty="0">
                <a:solidFill>
                  <a:srgbClr val="5C4471"/>
                </a:solidFill>
                <a:latin typeface="Roboto"/>
                <a:ea typeface="Roboto"/>
                <a:cs typeface="Roboto"/>
                <a:sym typeface="Roboto"/>
              </a:rPr>
              <a:t>hallways</a:t>
            </a:r>
            <a:endParaRPr sz="9900" b="0" i="0" u="none" strike="noStrike" cap="none" dirty="0">
              <a:solidFill>
                <a:srgbClr val="5C4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54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Solution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" name="Google Shape;274;p49">
            <a:extLst>
              <a:ext uri="{FF2B5EF4-FFF2-40B4-BE49-F238E27FC236}">
                <a16:creationId xmlns:a16="http://schemas.microsoft.com/office/drawing/2014/main" id="{C989F074-C6F5-4315-8509-A4082C5335DB}"/>
              </a:ext>
            </a:extLst>
          </p:cNvPr>
          <p:cNvSpPr txBox="1"/>
          <p:nvPr/>
        </p:nvSpPr>
        <p:spPr>
          <a:xfrm>
            <a:off x="1268711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75;p49">
            <a:extLst>
              <a:ext uri="{FF2B5EF4-FFF2-40B4-BE49-F238E27FC236}">
                <a16:creationId xmlns:a16="http://schemas.microsoft.com/office/drawing/2014/main" id="{F6D07097-45E3-415A-B4AC-514A5117460E}"/>
              </a:ext>
            </a:extLst>
          </p:cNvPr>
          <p:cNvSpPr txBox="1"/>
          <p:nvPr/>
        </p:nvSpPr>
        <p:spPr>
          <a:xfrm>
            <a:off x="9464410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76;p49">
            <a:extLst>
              <a:ext uri="{FF2B5EF4-FFF2-40B4-BE49-F238E27FC236}">
                <a16:creationId xmlns:a16="http://schemas.microsoft.com/office/drawing/2014/main" id="{B9EB9C52-8A66-42A4-A3C0-1622DACA944A}"/>
              </a:ext>
            </a:extLst>
          </p:cNvPr>
          <p:cNvSpPr txBox="1"/>
          <p:nvPr/>
        </p:nvSpPr>
        <p:spPr>
          <a:xfrm>
            <a:off x="17655149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808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/>
        </p:nvSpPr>
        <p:spPr>
          <a:xfrm>
            <a:off x="1268711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BINARY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9464410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SPACE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9"/>
          <p:cNvSpPr txBox="1"/>
          <p:nvPr/>
        </p:nvSpPr>
        <p:spPr>
          <a:xfrm>
            <a:off x="17655149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PARTITIONING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430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/>
        </p:nvSpPr>
        <p:spPr>
          <a:xfrm>
            <a:off x="3998858" y="5718641"/>
            <a:ext cx="27258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Start with the whole area and split it in 2</a:t>
            </a:r>
            <a:endParaRPr sz="3600" dirty="0"/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lang="en-US"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the middle or just a pseudo-random value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12189300" y="5680541"/>
            <a:ext cx="27258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Keep splitting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(if necessary)</a:t>
            </a:r>
            <a:endParaRPr sz="3600" dirty="0"/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lang="en-US"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Split areas that are above minimum defined size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20381164" y="5718641"/>
            <a:ext cx="27258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 cells with hallways</a:t>
            </a:r>
            <a:endParaRPr sz="3600" dirty="0"/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br>
              <a:rPr lang="en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"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This could get trickier than expected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8"/>
          <p:cNvSpPr txBox="1"/>
          <p:nvPr/>
        </p:nvSpPr>
        <p:spPr>
          <a:xfrm>
            <a:off x="1268711" y="1273641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Binary Space Partitioning</a:t>
            </a:r>
          </a:p>
          <a:p>
            <a:pPr lvl="0">
              <a:lnSpc>
                <a:spcPct val="90000"/>
              </a:lnSpc>
              <a:buClr>
                <a:srgbClr val="FFFFFF"/>
              </a:buClr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(the good parts)</a:t>
            </a:r>
            <a:endParaRPr lang="en-US" sz="1300" dirty="0"/>
          </a:p>
        </p:txBody>
      </p:sp>
      <p:sp>
        <p:nvSpPr>
          <p:cNvPr id="347" name="Google Shape;347;p5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4" name="Google Shape;642;p73">
            <a:extLst>
              <a:ext uri="{FF2B5EF4-FFF2-40B4-BE49-F238E27FC236}">
                <a16:creationId xmlns:a16="http://schemas.microsoft.com/office/drawing/2014/main" id="{1CD888EA-EE64-4F4B-9920-D2CA64B9C2C2}"/>
              </a:ext>
            </a:extLst>
          </p:cNvPr>
          <p:cNvSpPr/>
          <p:nvPr/>
        </p:nvSpPr>
        <p:spPr>
          <a:xfrm>
            <a:off x="2336800" y="5856299"/>
            <a:ext cx="1081000" cy="10328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5830" y="24000"/>
                </a:moveTo>
                <a:cubicBezTo>
                  <a:pt x="45830" y="10259"/>
                  <a:pt x="35510" y="0"/>
                  <a:pt x="22915" y="0"/>
                </a:cubicBezTo>
                <a:cubicBezTo>
                  <a:pt x="10320" y="0"/>
                  <a:pt x="0" y="10809"/>
                  <a:pt x="0" y="24000"/>
                </a:cubicBezTo>
                <a:cubicBezTo>
                  <a:pt x="0" y="37007"/>
                  <a:pt x="9795" y="47816"/>
                  <a:pt x="22915" y="47816"/>
                </a:cubicBezTo>
                <a:cubicBezTo>
                  <a:pt x="26239" y="47816"/>
                  <a:pt x="29387" y="46717"/>
                  <a:pt x="31661" y="45618"/>
                </a:cubicBezTo>
                <a:lnTo>
                  <a:pt x="45830" y="59358"/>
                </a:lnTo>
                <a:lnTo>
                  <a:pt x="31661" y="74198"/>
                </a:lnTo>
                <a:cubicBezTo>
                  <a:pt x="29387" y="71816"/>
                  <a:pt x="26239" y="71816"/>
                  <a:pt x="22915" y="71816"/>
                </a:cubicBezTo>
                <a:cubicBezTo>
                  <a:pt x="9795" y="71816"/>
                  <a:pt x="0" y="82625"/>
                  <a:pt x="0" y="95816"/>
                </a:cubicBezTo>
                <a:cubicBezTo>
                  <a:pt x="0" y="108824"/>
                  <a:pt x="10320" y="119816"/>
                  <a:pt x="22915" y="119816"/>
                </a:cubicBezTo>
                <a:cubicBezTo>
                  <a:pt x="35510" y="119816"/>
                  <a:pt x="45830" y="108274"/>
                  <a:pt x="45830" y="95816"/>
                </a:cubicBezTo>
                <a:cubicBezTo>
                  <a:pt x="45830" y="92335"/>
                  <a:pt x="44781" y="88854"/>
                  <a:pt x="43556" y="85557"/>
                </a:cubicBezTo>
                <a:lnTo>
                  <a:pt x="56676" y="71816"/>
                </a:lnTo>
                <a:lnTo>
                  <a:pt x="96909" y="112854"/>
                </a:lnTo>
                <a:lnTo>
                  <a:pt x="119825" y="112854"/>
                </a:lnTo>
                <a:lnTo>
                  <a:pt x="43556" y="32977"/>
                </a:lnTo>
                <a:cubicBezTo>
                  <a:pt x="44781" y="30778"/>
                  <a:pt x="45830" y="27297"/>
                  <a:pt x="45830" y="24000"/>
                </a:cubicBezTo>
                <a:close/>
                <a:moveTo>
                  <a:pt x="22915" y="35358"/>
                </a:moveTo>
                <a:cubicBezTo>
                  <a:pt x="16443" y="35358"/>
                  <a:pt x="12069" y="30778"/>
                  <a:pt x="12069" y="24000"/>
                </a:cubicBezTo>
                <a:cubicBezTo>
                  <a:pt x="12069" y="17038"/>
                  <a:pt x="16443" y="11358"/>
                  <a:pt x="22915" y="11358"/>
                </a:cubicBezTo>
                <a:cubicBezTo>
                  <a:pt x="29387" y="11358"/>
                  <a:pt x="33760" y="17038"/>
                  <a:pt x="33760" y="24000"/>
                </a:cubicBezTo>
                <a:cubicBezTo>
                  <a:pt x="33760" y="30778"/>
                  <a:pt x="29387" y="35358"/>
                  <a:pt x="22915" y="35358"/>
                </a:cubicBezTo>
                <a:close/>
                <a:moveTo>
                  <a:pt x="22915" y="107175"/>
                </a:moveTo>
                <a:cubicBezTo>
                  <a:pt x="16443" y="107175"/>
                  <a:pt x="12069" y="102045"/>
                  <a:pt x="12069" y="95816"/>
                </a:cubicBezTo>
                <a:cubicBezTo>
                  <a:pt x="12069" y="89587"/>
                  <a:pt x="16443" y="83175"/>
                  <a:pt x="22915" y="83175"/>
                </a:cubicBezTo>
                <a:cubicBezTo>
                  <a:pt x="29387" y="83175"/>
                  <a:pt x="33760" y="89587"/>
                  <a:pt x="33760" y="95816"/>
                </a:cubicBezTo>
                <a:cubicBezTo>
                  <a:pt x="33760" y="102045"/>
                  <a:pt x="29387" y="107175"/>
                  <a:pt x="22915" y="107175"/>
                </a:cubicBezTo>
                <a:close/>
                <a:moveTo>
                  <a:pt x="56676" y="56977"/>
                </a:moveTo>
                <a:cubicBezTo>
                  <a:pt x="58950" y="56977"/>
                  <a:pt x="60000" y="57526"/>
                  <a:pt x="60000" y="59358"/>
                </a:cubicBezTo>
                <a:cubicBezTo>
                  <a:pt x="60000" y="61007"/>
                  <a:pt x="58250" y="62656"/>
                  <a:pt x="56676" y="62656"/>
                </a:cubicBezTo>
                <a:cubicBezTo>
                  <a:pt x="55102" y="62656"/>
                  <a:pt x="54577" y="61007"/>
                  <a:pt x="54577" y="59358"/>
                </a:cubicBezTo>
                <a:cubicBezTo>
                  <a:pt x="54577" y="57526"/>
                  <a:pt x="55626" y="56977"/>
                  <a:pt x="56676" y="56977"/>
                </a:cubicBezTo>
                <a:close/>
                <a:moveTo>
                  <a:pt x="119825" y="5679"/>
                </a:moveTo>
                <a:lnTo>
                  <a:pt x="96909" y="5679"/>
                </a:lnTo>
                <a:lnTo>
                  <a:pt x="63148" y="42137"/>
                </a:lnTo>
                <a:lnTo>
                  <a:pt x="74169" y="53496"/>
                </a:lnTo>
                <a:lnTo>
                  <a:pt x="119825" y="5679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819;p79">
            <a:extLst>
              <a:ext uri="{FF2B5EF4-FFF2-40B4-BE49-F238E27FC236}">
                <a16:creationId xmlns:a16="http://schemas.microsoft.com/office/drawing/2014/main" id="{C6463E02-3A9A-4E13-8720-E1A201D247A2}"/>
              </a:ext>
            </a:extLst>
          </p:cNvPr>
          <p:cNvSpPr/>
          <p:nvPr/>
        </p:nvSpPr>
        <p:spPr>
          <a:xfrm>
            <a:off x="10708595" y="5668004"/>
            <a:ext cx="1052100" cy="13549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368;p60">
            <a:extLst>
              <a:ext uri="{FF2B5EF4-FFF2-40B4-BE49-F238E27FC236}">
                <a16:creationId xmlns:a16="http://schemas.microsoft.com/office/drawing/2014/main" id="{DC882947-52DB-43E1-AC30-80A83D375613}"/>
              </a:ext>
            </a:extLst>
          </p:cNvPr>
          <p:cNvSpPr/>
          <p:nvPr/>
        </p:nvSpPr>
        <p:spPr>
          <a:xfrm>
            <a:off x="18874039" y="5842914"/>
            <a:ext cx="1074000" cy="10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6468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8"/>
          <p:cNvSpPr txBox="1"/>
          <p:nvPr/>
        </p:nvSpPr>
        <p:spPr>
          <a:xfrm>
            <a:off x="1268711" y="1273641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Binary Space Partitioning</a:t>
            </a:r>
          </a:p>
          <a:p>
            <a:pPr lvl="0">
              <a:lnSpc>
                <a:spcPct val="90000"/>
              </a:lnSpc>
              <a:buClr>
                <a:srgbClr val="FFFFFF"/>
              </a:buClr>
            </a:pPr>
            <a:endParaRPr lang="en-US" sz="1300" dirty="0"/>
          </a:p>
        </p:txBody>
      </p:sp>
      <p:sp>
        <p:nvSpPr>
          <p:cNvPr id="347" name="Google Shape;347;p5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94A552-442C-4918-B1F4-F7B3F56D14FA}"/>
              </a:ext>
            </a:extLst>
          </p:cNvPr>
          <p:cNvSpPr/>
          <p:nvPr/>
        </p:nvSpPr>
        <p:spPr>
          <a:xfrm>
            <a:off x="1428750" y="3902541"/>
            <a:ext cx="8026061" cy="7717959"/>
          </a:xfrm>
          <a:prstGeom prst="rect">
            <a:avLst/>
          </a:prstGeom>
          <a:solidFill>
            <a:srgbClr val="7D8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0E39AA-2E9D-40F2-83F5-43D7DC9256B1}"/>
              </a:ext>
            </a:extLst>
          </p:cNvPr>
          <p:cNvCxnSpPr/>
          <p:nvPr/>
        </p:nvCxnSpPr>
        <p:spPr>
          <a:xfrm>
            <a:off x="3981450" y="3902541"/>
            <a:ext cx="0" cy="7717959"/>
          </a:xfrm>
          <a:prstGeom prst="line">
            <a:avLst/>
          </a:prstGeom>
          <a:ln w="381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F8D9FB-0825-48C8-8E42-34B9D887509F}"/>
              </a:ext>
            </a:extLst>
          </p:cNvPr>
          <p:cNvCxnSpPr>
            <a:cxnSpLocks/>
          </p:cNvCxnSpPr>
          <p:nvPr/>
        </p:nvCxnSpPr>
        <p:spPr>
          <a:xfrm flipH="1">
            <a:off x="3810000" y="6809021"/>
            <a:ext cx="5644811" cy="0"/>
          </a:xfrm>
          <a:prstGeom prst="line">
            <a:avLst/>
          </a:prstGeom>
          <a:ln w="381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FF9420-9B87-4594-8417-BC744DD7D337}"/>
              </a:ext>
            </a:extLst>
          </p:cNvPr>
          <p:cNvCxnSpPr>
            <a:cxnSpLocks/>
          </p:cNvCxnSpPr>
          <p:nvPr/>
        </p:nvCxnSpPr>
        <p:spPr>
          <a:xfrm flipH="1">
            <a:off x="1428751" y="8675921"/>
            <a:ext cx="2705099" cy="0"/>
          </a:xfrm>
          <a:prstGeom prst="line">
            <a:avLst/>
          </a:prstGeom>
          <a:ln w="381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6EEA97-DF1E-4416-8527-E811B153C1FD}"/>
              </a:ext>
            </a:extLst>
          </p:cNvPr>
          <p:cNvCxnSpPr>
            <a:cxnSpLocks/>
          </p:cNvCxnSpPr>
          <p:nvPr/>
        </p:nvCxnSpPr>
        <p:spPr>
          <a:xfrm>
            <a:off x="6972300" y="6809021"/>
            <a:ext cx="0" cy="6136809"/>
          </a:xfrm>
          <a:prstGeom prst="line">
            <a:avLst/>
          </a:prstGeom>
          <a:ln w="381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E900DC-0C47-4625-94F1-2F7D42D5D91E}"/>
              </a:ext>
            </a:extLst>
          </p:cNvPr>
          <p:cNvSpPr/>
          <p:nvPr/>
        </p:nvSpPr>
        <p:spPr>
          <a:xfrm>
            <a:off x="1733550" y="4267200"/>
            <a:ext cx="1771649" cy="390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31BE4A-F5A1-4D7F-A848-A3E8CD4ABB8E}"/>
              </a:ext>
            </a:extLst>
          </p:cNvPr>
          <p:cNvSpPr/>
          <p:nvPr/>
        </p:nvSpPr>
        <p:spPr>
          <a:xfrm>
            <a:off x="4489790" y="4267200"/>
            <a:ext cx="4558953" cy="2095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2B41F72-8B4F-4311-AE8B-0E826F3E2CA6}"/>
              </a:ext>
            </a:extLst>
          </p:cNvPr>
          <p:cNvSpPr/>
          <p:nvPr/>
        </p:nvSpPr>
        <p:spPr>
          <a:xfrm>
            <a:off x="4555955" y="7316562"/>
            <a:ext cx="1771649" cy="390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595AED-AB60-4A0B-9CEF-6C973899F743}"/>
              </a:ext>
            </a:extLst>
          </p:cNvPr>
          <p:cNvSpPr/>
          <p:nvPr/>
        </p:nvSpPr>
        <p:spPr>
          <a:xfrm>
            <a:off x="7444726" y="7316562"/>
            <a:ext cx="1771649" cy="3905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AFB07F-4578-48F9-8270-9D17F1D385B7}"/>
              </a:ext>
            </a:extLst>
          </p:cNvPr>
          <p:cNvSpPr/>
          <p:nvPr/>
        </p:nvSpPr>
        <p:spPr>
          <a:xfrm>
            <a:off x="1724026" y="9141293"/>
            <a:ext cx="1771649" cy="220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59D853-6722-4CFD-8C75-885943DF9BFF}"/>
              </a:ext>
            </a:extLst>
          </p:cNvPr>
          <p:cNvSpPr/>
          <p:nvPr/>
        </p:nvSpPr>
        <p:spPr>
          <a:xfrm>
            <a:off x="6230596" y="9184831"/>
            <a:ext cx="1343023" cy="1686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4276AA-1B93-4DF6-B40C-5FB8FF031AB9}"/>
              </a:ext>
            </a:extLst>
          </p:cNvPr>
          <p:cNvSpPr/>
          <p:nvPr/>
        </p:nvSpPr>
        <p:spPr>
          <a:xfrm rot="5400000">
            <a:off x="7743386" y="6724673"/>
            <a:ext cx="1343023" cy="1686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6D77595-CC6A-49D1-AC79-0C306C282F46}"/>
              </a:ext>
            </a:extLst>
          </p:cNvPr>
          <p:cNvSpPr/>
          <p:nvPr/>
        </p:nvSpPr>
        <p:spPr>
          <a:xfrm rot="5400000">
            <a:off x="1631663" y="8586095"/>
            <a:ext cx="1343023" cy="1686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47ABFCF-04A5-4A59-8CF6-3E817FF90A3E}"/>
              </a:ext>
            </a:extLst>
          </p:cNvPr>
          <p:cNvSpPr/>
          <p:nvPr/>
        </p:nvSpPr>
        <p:spPr>
          <a:xfrm>
            <a:off x="3455031" y="7526629"/>
            <a:ext cx="1343023" cy="1686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88DDA4-C64A-456D-8136-0A5CB8BA6CB9}"/>
              </a:ext>
            </a:extLst>
          </p:cNvPr>
          <p:cNvSpPr/>
          <p:nvPr/>
        </p:nvSpPr>
        <p:spPr>
          <a:xfrm>
            <a:off x="16546830" y="3902541"/>
            <a:ext cx="894080" cy="894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A974D-DDD7-400B-912B-75C0EED18579}"/>
              </a:ext>
            </a:extLst>
          </p:cNvPr>
          <p:cNvSpPr txBox="1"/>
          <p:nvPr/>
        </p:nvSpPr>
        <p:spPr>
          <a:xfrm>
            <a:off x="16729217" y="3986142"/>
            <a:ext cx="529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0826F04-49D2-4F22-A11A-A66D74AC7530}"/>
              </a:ext>
            </a:extLst>
          </p:cNvPr>
          <p:cNvSpPr/>
          <p:nvPr/>
        </p:nvSpPr>
        <p:spPr>
          <a:xfrm>
            <a:off x="13917986" y="6127443"/>
            <a:ext cx="894080" cy="894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37903D-9277-42C4-A191-579A8D25277D}"/>
              </a:ext>
            </a:extLst>
          </p:cNvPr>
          <p:cNvSpPr txBox="1"/>
          <p:nvPr/>
        </p:nvSpPr>
        <p:spPr>
          <a:xfrm>
            <a:off x="14109189" y="6211044"/>
            <a:ext cx="511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4878091-F390-4915-9223-AFFEAB947455}"/>
              </a:ext>
            </a:extLst>
          </p:cNvPr>
          <p:cNvSpPr/>
          <p:nvPr/>
        </p:nvSpPr>
        <p:spPr>
          <a:xfrm>
            <a:off x="19092854" y="6127443"/>
            <a:ext cx="894080" cy="894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AABCDF-CC7B-4184-8DA1-D5407EEA05D7}"/>
              </a:ext>
            </a:extLst>
          </p:cNvPr>
          <p:cNvSpPr txBox="1"/>
          <p:nvPr/>
        </p:nvSpPr>
        <p:spPr>
          <a:xfrm>
            <a:off x="19280050" y="6211044"/>
            <a:ext cx="519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946825-B5FF-436D-907B-7C7EB13219AE}"/>
              </a:ext>
            </a:extLst>
          </p:cNvPr>
          <p:cNvSpPr/>
          <p:nvPr/>
        </p:nvSpPr>
        <p:spPr>
          <a:xfrm>
            <a:off x="12855924" y="7770937"/>
            <a:ext cx="894080" cy="894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86BC61-66B7-4B3D-BC53-2605E124B588}"/>
              </a:ext>
            </a:extLst>
          </p:cNvPr>
          <p:cNvSpPr txBox="1"/>
          <p:nvPr/>
        </p:nvSpPr>
        <p:spPr>
          <a:xfrm>
            <a:off x="13043921" y="7854538"/>
            <a:ext cx="518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F3E6044-F3AC-4DC7-A61E-D42654E4B4D4}"/>
              </a:ext>
            </a:extLst>
          </p:cNvPr>
          <p:cNvSpPr/>
          <p:nvPr/>
        </p:nvSpPr>
        <p:spPr>
          <a:xfrm>
            <a:off x="15043983" y="7770937"/>
            <a:ext cx="894080" cy="894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FBEDE4-8ED4-4FDD-BEA7-5F8903A45B41}"/>
              </a:ext>
            </a:extLst>
          </p:cNvPr>
          <p:cNvSpPr txBox="1"/>
          <p:nvPr/>
        </p:nvSpPr>
        <p:spPr>
          <a:xfrm>
            <a:off x="15254423" y="7854538"/>
            <a:ext cx="473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540E190-5951-4B45-AE42-A19B7590C31F}"/>
              </a:ext>
            </a:extLst>
          </p:cNvPr>
          <p:cNvSpPr/>
          <p:nvPr/>
        </p:nvSpPr>
        <p:spPr>
          <a:xfrm>
            <a:off x="17861280" y="7781841"/>
            <a:ext cx="894080" cy="894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8AAD55-7A88-4B12-9AEA-8506CD8AA780}"/>
              </a:ext>
            </a:extLst>
          </p:cNvPr>
          <p:cNvSpPr txBox="1"/>
          <p:nvPr/>
        </p:nvSpPr>
        <p:spPr>
          <a:xfrm>
            <a:off x="18075727" y="7865442"/>
            <a:ext cx="465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65BD6B6-12E5-48A1-8F66-5DAA98F87C93}"/>
              </a:ext>
            </a:extLst>
          </p:cNvPr>
          <p:cNvSpPr/>
          <p:nvPr/>
        </p:nvSpPr>
        <p:spPr>
          <a:xfrm>
            <a:off x="20267590" y="7770937"/>
            <a:ext cx="894080" cy="894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E46DA5-DB5F-4847-A174-250ED9AE7E58}"/>
              </a:ext>
            </a:extLst>
          </p:cNvPr>
          <p:cNvSpPr txBox="1"/>
          <p:nvPr/>
        </p:nvSpPr>
        <p:spPr>
          <a:xfrm>
            <a:off x="20447573" y="7854538"/>
            <a:ext cx="534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BB8625C-2153-4118-93F7-899F35BA90DF}"/>
              </a:ext>
            </a:extLst>
          </p:cNvPr>
          <p:cNvSpPr/>
          <p:nvPr/>
        </p:nvSpPr>
        <p:spPr>
          <a:xfrm>
            <a:off x="19236370" y="9353526"/>
            <a:ext cx="894080" cy="894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6BDECB-771A-438E-970F-4F46EE3C3EBE}"/>
              </a:ext>
            </a:extLst>
          </p:cNvPr>
          <p:cNvSpPr txBox="1"/>
          <p:nvPr/>
        </p:nvSpPr>
        <p:spPr>
          <a:xfrm>
            <a:off x="19409941" y="9437127"/>
            <a:ext cx="546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A2D569-2A3C-4438-BDED-8AABF519DBD9}"/>
              </a:ext>
            </a:extLst>
          </p:cNvPr>
          <p:cNvSpPr/>
          <p:nvPr/>
        </p:nvSpPr>
        <p:spPr>
          <a:xfrm>
            <a:off x="21301074" y="9351205"/>
            <a:ext cx="894080" cy="8940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8C22D4-75AE-46E8-91E9-528796D75BBB}"/>
              </a:ext>
            </a:extLst>
          </p:cNvPr>
          <p:cNvSpPr txBox="1"/>
          <p:nvPr/>
        </p:nvSpPr>
        <p:spPr>
          <a:xfrm>
            <a:off x="21581244" y="9434806"/>
            <a:ext cx="3337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66CAB3B-E016-4D3E-BD6F-F80455054003}"/>
              </a:ext>
            </a:extLst>
          </p:cNvPr>
          <p:cNvCxnSpPr>
            <a:cxnSpLocks/>
            <a:stCxn id="12" idx="3"/>
            <a:endCxn id="32" idx="0"/>
          </p:cNvCxnSpPr>
          <p:nvPr/>
        </p:nvCxnSpPr>
        <p:spPr>
          <a:xfrm flipH="1">
            <a:off x="14365026" y="4665686"/>
            <a:ext cx="2312739" cy="1461757"/>
          </a:xfrm>
          <a:prstGeom prst="line">
            <a:avLst/>
          </a:prstGeom>
          <a:ln w="57150">
            <a:solidFill>
              <a:srgbClr val="7D8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3CB7927-10AC-47F1-8406-3D1E2542EB79}"/>
              </a:ext>
            </a:extLst>
          </p:cNvPr>
          <p:cNvCxnSpPr>
            <a:cxnSpLocks/>
            <a:stCxn id="12" idx="5"/>
            <a:endCxn id="34" idx="1"/>
          </p:cNvCxnSpPr>
          <p:nvPr/>
        </p:nvCxnSpPr>
        <p:spPr>
          <a:xfrm>
            <a:off x="17309975" y="4665686"/>
            <a:ext cx="1913814" cy="1592692"/>
          </a:xfrm>
          <a:prstGeom prst="line">
            <a:avLst/>
          </a:prstGeom>
          <a:ln w="57150">
            <a:solidFill>
              <a:srgbClr val="7D8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2B82B2E-4FAF-433B-9B4F-DB72BE9414AE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13302964" y="6918930"/>
            <a:ext cx="745966" cy="852007"/>
          </a:xfrm>
          <a:prstGeom prst="line">
            <a:avLst/>
          </a:prstGeom>
          <a:ln w="57150">
            <a:solidFill>
              <a:srgbClr val="7D8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3F1738-4066-4E45-9446-A80B2B80ACB4}"/>
              </a:ext>
            </a:extLst>
          </p:cNvPr>
          <p:cNvCxnSpPr>
            <a:cxnSpLocks/>
            <a:stCxn id="38" idx="0"/>
            <a:endCxn id="32" idx="5"/>
          </p:cNvCxnSpPr>
          <p:nvPr/>
        </p:nvCxnSpPr>
        <p:spPr>
          <a:xfrm flipH="1" flipV="1">
            <a:off x="14681131" y="6890588"/>
            <a:ext cx="809892" cy="880349"/>
          </a:xfrm>
          <a:prstGeom prst="line">
            <a:avLst/>
          </a:prstGeom>
          <a:ln w="57150">
            <a:solidFill>
              <a:srgbClr val="7D8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D3CEAB1-8614-4BD5-B262-299B0B9C53AA}"/>
              </a:ext>
            </a:extLst>
          </p:cNvPr>
          <p:cNvCxnSpPr>
            <a:cxnSpLocks/>
            <a:stCxn id="34" idx="3"/>
            <a:endCxn id="40" idx="0"/>
          </p:cNvCxnSpPr>
          <p:nvPr/>
        </p:nvCxnSpPr>
        <p:spPr>
          <a:xfrm flipH="1">
            <a:off x="18308320" y="6890588"/>
            <a:ext cx="915469" cy="891253"/>
          </a:xfrm>
          <a:prstGeom prst="line">
            <a:avLst/>
          </a:prstGeom>
          <a:ln w="57150">
            <a:solidFill>
              <a:srgbClr val="7D8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1D1F10-1B3D-446F-944F-11C9DE80B5AE}"/>
              </a:ext>
            </a:extLst>
          </p:cNvPr>
          <p:cNvCxnSpPr>
            <a:cxnSpLocks/>
            <a:stCxn id="34" idx="5"/>
            <a:endCxn id="42" idx="0"/>
          </p:cNvCxnSpPr>
          <p:nvPr/>
        </p:nvCxnSpPr>
        <p:spPr>
          <a:xfrm>
            <a:off x="19855999" y="6890588"/>
            <a:ext cx="858631" cy="880349"/>
          </a:xfrm>
          <a:prstGeom prst="line">
            <a:avLst/>
          </a:prstGeom>
          <a:ln w="57150">
            <a:solidFill>
              <a:srgbClr val="7D8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8359986-A857-48A0-A988-78427EF2ECB8}"/>
              </a:ext>
            </a:extLst>
          </p:cNvPr>
          <p:cNvCxnSpPr>
            <a:cxnSpLocks/>
            <a:stCxn id="42" idx="5"/>
            <a:endCxn id="46" idx="0"/>
          </p:cNvCxnSpPr>
          <p:nvPr/>
        </p:nvCxnSpPr>
        <p:spPr>
          <a:xfrm>
            <a:off x="21030735" y="8534082"/>
            <a:ext cx="717379" cy="817123"/>
          </a:xfrm>
          <a:prstGeom prst="line">
            <a:avLst/>
          </a:prstGeom>
          <a:ln w="57150">
            <a:solidFill>
              <a:srgbClr val="7D8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F41B86C-13C2-4B55-8510-41509AA59217}"/>
              </a:ext>
            </a:extLst>
          </p:cNvPr>
          <p:cNvCxnSpPr>
            <a:cxnSpLocks/>
            <a:stCxn id="42" idx="3"/>
            <a:endCxn id="44" idx="0"/>
          </p:cNvCxnSpPr>
          <p:nvPr/>
        </p:nvCxnSpPr>
        <p:spPr>
          <a:xfrm flipH="1">
            <a:off x="19683410" y="8534082"/>
            <a:ext cx="715115" cy="819444"/>
          </a:xfrm>
          <a:prstGeom prst="line">
            <a:avLst/>
          </a:prstGeom>
          <a:ln w="57150">
            <a:solidFill>
              <a:srgbClr val="7D8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B2F5928-8D17-4D20-91F8-591F06301952}"/>
              </a:ext>
            </a:extLst>
          </p:cNvPr>
          <p:cNvCxnSpPr>
            <a:stCxn id="44" idx="6"/>
            <a:endCxn id="46" idx="2"/>
          </p:cNvCxnSpPr>
          <p:nvPr/>
        </p:nvCxnSpPr>
        <p:spPr>
          <a:xfrm flipV="1">
            <a:off x="20130450" y="9798245"/>
            <a:ext cx="1170624" cy="2321"/>
          </a:xfrm>
          <a:prstGeom prst="line">
            <a:avLst/>
          </a:prstGeom>
          <a:ln w="76200">
            <a:solidFill>
              <a:srgbClr val="48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BD1048F-B610-4FF6-B62B-B4552CC40BFC}"/>
              </a:ext>
            </a:extLst>
          </p:cNvPr>
          <p:cNvCxnSpPr>
            <a:cxnSpLocks/>
            <a:stCxn id="40" idx="6"/>
            <a:endCxn id="42" idx="2"/>
          </p:cNvCxnSpPr>
          <p:nvPr/>
        </p:nvCxnSpPr>
        <p:spPr>
          <a:xfrm flipV="1">
            <a:off x="18755360" y="8217977"/>
            <a:ext cx="1512230" cy="10904"/>
          </a:xfrm>
          <a:prstGeom prst="line">
            <a:avLst/>
          </a:prstGeom>
          <a:ln w="76200">
            <a:solidFill>
              <a:srgbClr val="48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A47CF69-6612-414A-A3C6-E4E4BB647A5C}"/>
              </a:ext>
            </a:extLst>
          </p:cNvPr>
          <p:cNvCxnSpPr>
            <a:cxnSpLocks/>
            <a:stCxn id="36" idx="6"/>
            <a:endCxn id="38" idx="2"/>
          </p:cNvCxnSpPr>
          <p:nvPr/>
        </p:nvCxnSpPr>
        <p:spPr>
          <a:xfrm>
            <a:off x="13750004" y="8217977"/>
            <a:ext cx="1293979" cy="0"/>
          </a:xfrm>
          <a:prstGeom prst="line">
            <a:avLst/>
          </a:prstGeom>
          <a:ln w="76200">
            <a:solidFill>
              <a:srgbClr val="48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02926EB-A19A-4F3D-9CE8-42F5A6A16C77}"/>
              </a:ext>
            </a:extLst>
          </p:cNvPr>
          <p:cNvCxnSpPr>
            <a:cxnSpLocks/>
            <a:stCxn id="32" idx="6"/>
            <a:endCxn id="34" idx="2"/>
          </p:cNvCxnSpPr>
          <p:nvPr/>
        </p:nvCxnSpPr>
        <p:spPr>
          <a:xfrm>
            <a:off x="14812066" y="6574483"/>
            <a:ext cx="4280788" cy="0"/>
          </a:xfrm>
          <a:prstGeom prst="line">
            <a:avLst/>
          </a:prstGeom>
          <a:ln w="76200">
            <a:solidFill>
              <a:srgbClr val="48B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58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6" presetClass="entr" presetSubtype="2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9" grpId="0" animBg="1"/>
      <p:bldP spid="9" grpId="1" animBg="1"/>
      <p:bldP spid="9" grpId="2" animBg="1"/>
      <p:bldP spid="9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  <p:bldP spid="10" grpId="0" animBg="1"/>
      <p:bldP spid="10" grpId="1" animBg="1"/>
      <p:bldP spid="10" grpId="2" animBg="1"/>
      <p:bldP spid="10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12" grpId="0" animBg="1"/>
      <p:bldP spid="12" grpId="1" animBg="1"/>
      <p:bldP spid="19" grpId="0"/>
      <p:bldP spid="19" grpId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36" grpId="2" animBg="1"/>
      <p:bldP spid="37" grpId="0"/>
      <p:bldP spid="37" grpId="1"/>
      <p:bldP spid="38" grpId="0" animBg="1"/>
      <p:bldP spid="38" grpId="1" animBg="1"/>
      <p:bldP spid="38" grpId="2" animBg="1"/>
      <p:bldP spid="39" grpId="0"/>
      <p:bldP spid="39" grpId="1"/>
      <p:bldP spid="40" grpId="0" animBg="1"/>
      <p:bldP spid="40" grpId="1" animBg="1"/>
      <p:bldP spid="40" grpId="2" animBg="1"/>
      <p:bldP spid="41" grpId="0"/>
      <p:bldP spid="41" grpId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4" grpId="2" animBg="1"/>
      <p:bldP spid="45" grpId="0"/>
      <p:bldP spid="45" grpId="1"/>
      <p:bldP spid="46" grpId="0" animBg="1"/>
      <p:bldP spid="46" grpId="1" animBg="1"/>
      <p:bldP spid="46" grpId="2" animBg="1"/>
      <p:bldP spid="47" grpId="0"/>
      <p:bldP spid="4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Editor explanation and run demo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we implement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450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0" y="1270417"/>
            <a:ext cx="14824729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Assembling new levels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-US" sz="9900" b="1" i="0" u="none" strike="noStrike" cap="none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n-grams</a:t>
            </a: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964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1519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We’d like to </a:t>
            </a:r>
            <a:r>
              <a:rPr lang="en-US" sz="9900" u="sng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imitate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level designer’s </a:t>
            </a:r>
            <a:r>
              <a:rPr lang="en-US" sz="9900" u="sng" dirty="0">
                <a:solidFill>
                  <a:srgbClr val="5C4471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  <a:endParaRPr sz="9900" b="0" i="0" u="none" strike="noStrike" cap="none" dirty="0">
              <a:solidFill>
                <a:srgbClr val="5C4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820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Solution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Enter 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N-gram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316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/>
        </p:nvSpPr>
        <p:spPr>
          <a:xfrm>
            <a:off x="2171700" y="2307897"/>
            <a:ext cx="20037548" cy="8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49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12:30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IT?</a:t>
            </a:r>
            <a:endParaRPr sz="21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83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0" y="1045040"/>
            <a:ext cx="10923289" cy="548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N-gram for level generation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(or how to create a quattro </a:t>
            </a:r>
            <a:r>
              <a:rPr lang="en-US" sz="51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stagioni</a:t>
            </a:r>
            <a:r>
              <a:rPr lang="en-US" sz="51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300" i="1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14988613" y="2635081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Serialize your levels into slices</a:t>
            </a:r>
            <a:endParaRPr sz="1300" dirty="0"/>
          </a:p>
        </p:txBody>
      </p:sp>
      <p:sp>
        <p:nvSpPr>
          <p:cNvPr id="366" name="Google Shape;366;p60"/>
          <p:cNvSpPr txBox="1"/>
          <p:nvPr/>
        </p:nvSpPr>
        <p:spPr>
          <a:xfrm>
            <a:off x="14988613" y="5403597"/>
            <a:ext cx="8186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Transform those slices into an abstract version of letter, syllable, or word</a:t>
            </a:r>
            <a:endParaRPr sz="1300" u="sng" dirty="0"/>
          </a:p>
        </p:txBody>
      </p:sp>
      <p:sp>
        <p:nvSpPr>
          <p:cNvPr id="367" name="Google Shape;367;p60"/>
          <p:cNvSpPr txBox="1"/>
          <p:nvPr/>
        </p:nvSpPr>
        <p:spPr>
          <a:xfrm>
            <a:off x="14988613" y="8252519"/>
            <a:ext cx="81861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the system using a trigram</a:t>
            </a:r>
            <a:endParaRPr sz="1300" dirty="0"/>
          </a:p>
        </p:txBody>
      </p:sp>
      <p:sp>
        <p:nvSpPr>
          <p:cNvPr id="368" name="Google Shape;368;p60"/>
          <p:cNvSpPr/>
          <p:nvPr/>
        </p:nvSpPr>
        <p:spPr>
          <a:xfrm>
            <a:off x="13429549" y="11080758"/>
            <a:ext cx="1074000" cy="10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1" name="Google Shape;819;p79">
            <a:extLst>
              <a:ext uri="{FF2B5EF4-FFF2-40B4-BE49-F238E27FC236}">
                <a16:creationId xmlns:a16="http://schemas.microsoft.com/office/drawing/2014/main" id="{0C94EB1A-E7C6-4D12-B6C8-86F45A1D1C90}"/>
              </a:ext>
            </a:extLst>
          </p:cNvPr>
          <p:cNvSpPr/>
          <p:nvPr/>
        </p:nvSpPr>
        <p:spPr>
          <a:xfrm>
            <a:off x="13407649" y="7974488"/>
            <a:ext cx="1052100" cy="13549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67;p60">
            <a:extLst>
              <a:ext uri="{FF2B5EF4-FFF2-40B4-BE49-F238E27FC236}">
                <a16:creationId xmlns:a16="http://schemas.microsoft.com/office/drawing/2014/main" id="{8D8A1003-2A19-490C-8D11-4B7D0E85F0AE}"/>
              </a:ext>
            </a:extLst>
          </p:cNvPr>
          <p:cNvSpPr txBox="1"/>
          <p:nvPr/>
        </p:nvSpPr>
        <p:spPr>
          <a:xfrm>
            <a:off x="14980993" y="11272579"/>
            <a:ext cx="81861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Enjoy your freshly baked level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599;p72">
            <a:extLst>
              <a:ext uri="{FF2B5EF4-FFF2-40B4-BE49-F238E27FC236}">
                <a16:creationId xmlns:a16="http://schemas.microsoft.com/office/drawing/2014/main" id="{FD4849E5-A5CA-4B34-83AF-7218FA7B10A1}"/>
              </a:ext>
            </a:extLst>
          </p:cNvPr>
          <p:cNvSpPr/>
          <p:nvPr/>
        </p:nvSpPr>
        <p:spPr>
          <a:xfrm>
            <a:off x="13515068" y="2456942"/>
            <a:ext cx="886624" cy="88722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9902"/>
                </a:moveTo>
                <a:lnTo>
                  <a:pt x="30048" y="29902"/>
                </a:lnTo>
                <a:lnTo>
                  <a:pt x="30048" y="0"/>
                </a:lnTo>
                <a:lnTo>
                  <a:pt x="0" y="0"/>
                </a:lnTo>
                <a:lnTo>
                  <a:pt x="0" y="29902"/>
                </a:lnTo>
                <a:close/>
                <a:moveTo>
                  <a:pt x="45751" y="119805"/>
                </a:moveTo>
                <a:lnTo>
                  <a:pt x="75605" y="119805"/>
                </a:lnTo>
                <a:lnTo>
                  <a:pt x="75605" y="89902"/>
                </a:lnTo>
                <a:lnTo>
                  <a:pt x="45751" y="89902"/>
                </a:lnTo>
                <a:lnTo>
                  <a:pt x="45751" y="119805"/>
                </a:lnTo>
                <a:close/>
                <a:moveTo>
                  <a:pt x="0" y="119805"/>
                </a:moveTo>
                <a:lnTo>
                  <a:pt x="30048" y="119805"/>
                </a:lnTo>
                <a:lnTo>
                  <a:pt x="30048" y="89902"/>
                </a:lnTo>
                <a:lnTo>
                  <a:pt x="0" y="89902"/>
                </a:lnTo>
                <a:lnTo>
                  <a:pt x="0" y="119805"/>
                </a:lnTo>
                <a:close/>
                <a:moveTo>
                  <a:pt x="0" y="75533"/>
                </a:moveTo>
                <a:lnTo>
                  <a:pt x="30048" y="75533"/>
                </a:lnTo>
                <a:lnTo>
                  <a:pt x="30048" y="45631"/>
                </a:lnTo>
                <a:lnTo>
                  <a:pt x="0" y="45631"/>
                </a:lnTo>
                <a:lnTo>
                  <a:pt x="0" y="75533"/>
                </a:lnTo>
                <a:close/>
                <a:moveTo>
                  <a:pt x="45751" y="75533"/>
                </a:moveTo>
                <a:lnTo>
                  <a:pt x="75605" y="75533"/>
                </a:lnTo>
                <a:lnTo>
                  <a:pt x="75605" y="45631"/>
                </a:lnTo>
                <a:lnTo>
                  <a:pt x="45751" y="45631"/>
                </a:lnTo>
                <a:lnTo>
                  <a:pt x="45751" y="75533"/>
                </a:lnTo>
                <a:close/>
                <a:moveTo>
                  <a:pt x="89951" y="0"/>
                </a:moveTo>
                <a:lnTo>
                  <a:pt x="89951" y="29902"/>
                </a:lnTo>
                <a:lnTo>
                  <a:pt x="119806" y="29902"/>
                </a:lnTo>
                <a:lnTo>
                  <a:pt x="119806" y="0"/>
                </a:lnTo>
                <a:lnTo>
                  <a:pt x="89951" y="0"/>
                </a:lnTo>
                <a:close/>
                <a:moveTo>
                  <a:pt x="45751" y="29902"/>
                </a:moveTo>
                <a:lnTo>
                  <a:pt x="75605" y="29902"/>
                </a:lnTo>
                <a:lnTo>
                  <a:pt x="75605" y="0"/>
                </a:lnTo>
                <a:lnTo>
                  <a:pt x="45751" y="0"/>
                </a:lnTo>
                <a:lnTo>
                  <a:pt x="45751" y="29902"/>
                </a:lnTo>
                <a:close/>
                <a:moveTo>
                  <a:pt x="89951" y="75533"/>
                </a:moveTo>
                <a:lnTo>
                  <a:pt x="119806" y="75533"/>
                </a:lnTo>
                <a:lnTo>
                  <a:pt x="119806" y="45631"/>
                </a:lnTo>
                <a:lnTo>
                  <a:pt x="89951" y="45631"/>
                </a:lnTo>
                <a:lnTo>
                  <a:pt x="89951" y="75533"/>
                </a:lnTo>
                <a:close/>
                <a:moveTo>
                  <a:pt x="89951" y="119805"/>
                </a:moveTo>
                <a:lnTo>
                  <a:pt x="119806" y="119805"/>
                </a:lnTo>
                <a:lnTo>
                  <a:pt x="119806" y="89902"/>
                </a:lnTo>
                <a:lnTo>
                  <a:pt x="89951" y="89902"/>
                </a:lnTo>
                <a:lnTo>
                  <a:pt x="89951" y="119805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59;p74">
            <a:extLst>
              <a:ext uri="{FF2B5EF4-FFF2-40B4-BE49-F238E27FC236}">
                <a16:creationId xmlns:a16="http://schemas.microsoft.com/office/drawing/2014/main" id="{10946D85-DAF8-4E13-8285-1FA8ADEE8E2A}"/>
              </a:ext>
            </a:extLst>
          </p:cNvPr>
          <p:cNvSpPr/>
          <p:nvPr/>
        </p:nvSpPr>
        <p:spPr>
          <a:xfrm>
            <a:off x="13515067" y="5403597"/>
            <a:ext cx="887223" cy="88722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5758" y="0"/>
                </a:moveTo>
                <a:lnTo>
                  <a:pt x="12659" y="0"/>
                </a:lnTo>
                <a:cubicBezTo>
                  <a:pt x="5010" y="0"/>
                  <a:pt x="0" y="6578"/>
                  <a:pt x="0" y="12894"/>
                </a:cubicBezTo>
                <a:lnTo>
                  <a:pt x="0" y="107105"/>
                </a:lnTo>
                <a:cubicBezTo>
                  <a:pt x="0" y="113421"/>
                  <a:pt x="5010" y="119736"/>
                  <a:pt x="12659" y="119736"/>
                </a:cubicBezTo>
                <a:lnTo>
                  <a:pt x="105758" y="119736"/>
                </a:lnTo>
                <a:cubicBezTo>
                  <a:pt x="113406" y="119736"/>
                  <a:pt x="119736" y="113421"/>
                  <a:pt x="119736" y="107105"/>
                </a:cubicBezTo>
                <a:lnTo>
                  <a:pt x="119736" y="12894"/>
                </a:lnTo>
                <a:cubicBezTo>
                  <a:pt x="119736" y="6578"/>
                  <a:pt x="113406" y="0"/>
                  <a:pt x="105758" y="0"/>
                </a:cubicBezTo>
                <a:close/>
                <a:moveTo>
                  <a:pt x="39296" y="92894"/>
                </a:moveTo>
                <a:lnTo>
                  <a:pt x="26637" y="92894"/>
                </a:lnTo>
                <a:lnTo>
                  <a:pt x="26637" y="80263"/>
                </a:lnTo>
                <a:lnTo>
                  <a:pt x="39296" y="80263"/>
                </a:lnTo>
                <a:lnTo>
                  <a:pt x="39296" y="92894"/>
                </a:lnTo>
                <a:close/>
                <a:moveTo>
                  <a:pt x="39296" y="66315"/>
                </a:moveTo>
                <a:lnTo>
                  <a:pt x="26637" y="66315"/>
                </a:lnTo>
                <a:lnTo>
                  <a:pt x="26637" y="53684"/>
                </a:lnTo>
                <a:lnTo>
                  <a:pt x="39296" y="53684"/>
                </a:lnTo>
                <a:lnTo>
                  <a:pt x="39296" y="66315"/>
                </a:lnTo>
                <a:close/>
                <a:moveTo>
                  <a:pt x="39296" y="39473"/>
                </a:moveTo>
                <a:lnTo>
                  <a:pt x="26637" y="39473"/>
                </a:lnTo>
                <a:lnTo>
                  <a:pt x="26637" y="26842"/>
                </a:lnTo>
                <a:lnTo>
                  <a:pt x="39296" y="26842"/>
                </a:lnTo>
                <a:lnTo>
                  <a:pt x="39296" y="39473"/>
                </a:lnTo>
                <a:close/>
                <a:moveTo>
                  <a:pt x="92835" y="92894"/>
                </a:moveTo>
                <a:lnTo>
                  <a:pt x="45890" y="92894"/>
                </a:lnTo>
                <a:lnTo>
                  <a:pt x="45890" y="80263"/>
                </a:lnTo>
                <a:lnTo>
                  <a:pt x="92835" y="80263"/>
                </a:lnTo>
                <a:lnTo>
                  <a:pt x="92835" y="92894"/>
                </a:lnTo>
                <a:close/>
                <a:moveTo>
                  <a:pt x="92835" y="66315"/>
                </a:moveTo>
                <a:lnTo>
                  <a:pt x="45890" y="66315"/>
                </a:lnTo>
                <a:lnTo>
                  <a:pt x="45890" y="53684"/>
                </a:lnTo>
                <a:lnTo>
                  <a:pt x="92835" y="53684"/>
                </a:lnTo>
                <a:lnTo>
                  <a:pt x="92835" y="66315"/>
                </a:lnTo>
                <a:close/>
                <a:moveTo>
                  <a:pt x="92835" y="39473"/>
                </a:moveTo>
                <a:lnTo>
                  <a:pt x="45890" y="39473"/>
                </a:lnTo>
                <a:lnTo>
                  <a:pt x="45890" y="26842"/>
                </a:lnTo>
                <a:lnTo>
                  <a:pt x="92835" y="26842"/>
                </a:lnTo>
                <a:lnTo>
                  <a:pt x="92835" y="394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786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0" y="1045041"/>
            <a:ext cx="10923289" cy="8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N-gram for level generation</a:t>
            </a: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Picture 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DA7855-A5E9-4B21-A7A6-3808B071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607" y="9133081"/>
            <a:ext cx="1891883" cy="1891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82D64-CF72-4CE0-B16F-D9F7F2ACA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793" y="6576563"/>
            <a:ext cx="1891619" cy="1891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17E39-4911-4F14-B5CF-900D3D682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715" y="6576563"/>
            <a:ext cx="1891619" cy="1891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7576C3-7ED2-40A0-BA69-512AD1702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19086" y="6576563"/>
            <a:ext cx="1891619" cy="1891619"/>
          </a:xfrm>
          <a:prstGeom prst="rect">
            <a:avLst/>
          </a:prstGeom>
        </p:spPr>
      </p:pic>
      <p:pic>
        <p:nvPicPr>
          <p:cNvPr id="17" name="Picture 16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4494301C-EB72-472F-BE42-1177EB06B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6607" y="6576562"/>
            <a:ext cx="1891883" cy="1891883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91F6545-1869-4D7E-B892-5AB9B49E8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1345" y="9121900"/>
            <a:ext cx="1891619" cy="189161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33D07-B77A-4FD8-9F23-F843404E9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0852" y="9700645"/>
            <a:ext cx="1351344" cy="7567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841EEB-39FC-49D6-87B3-D65273CE76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19086" y="4020308"/>
            <a:ext cx="1891618" cy="18916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FFB8CAB-531B-4725-B46E-F2F752DC27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60715" y="4020308"/>
            <a:ext cx="1891618" cy="18916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683081D-C486-4355-BBE7-7FB143FE92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1345" y="4020308"/>
            <a:ext cx="1891618" cy="18916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520C71-0009-4479-A98E-596E2842C7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6872" y="4020308"/>
            <a:ext cx="1891618" cy="1891618"/>
          </a:xfrm>
          <a:prstGeom prst="rect">
            <a:avLst/>
          </a:prstGeom>
        </p:spPr>
      </p:pic>
      <p:pic>
        <p:nvPicPr>
          <p:cNvPr id="4" name="Picture 3" descr="A picture containing outdoor, fence&#10;&#10;Description generated with very high confidence">
            <a:extLst>
              <a:ext uri="{FF2B5EF4-FFF2-40B4-BE49-F238E27FC236}">
                <a16:creationId xmlns:a16="http://schemas.microsoft.com/office/drawing/2014/main" id="{6A499352-B1B1-4FB7-B2B3-3AEC3D66BE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19086" y="9121900"/>
            <a:ext cx="1891618" cy="18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4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0" y="1045041"/>
            <a:ext cx="10923289" cy="8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N-gram for level generation</a:t>
            </a: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Picture 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DA7855-A5E9-4B21-A7A6-3808B071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569" y="3193304"/>
            <a:ext cx="956746" cy="956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82D64-CF72-4CE0-B16F-D9F7F2ACA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0402" y="6063338"/>
            <a:ext cx="956612" cy="956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17E39-4911-4F14-B5CF-900D3D682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918" y="6063338"/>
            <a:ext cx="956612" cy="956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7576C3-7ED2-40A0-BA69-512AD1702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3720" y="6063338"/>
            <a:ext cx="956612" cy="956612"/>
          </a:xfrm>
          <a:prstGeom prst="rect">
            <a:avLst/>
          </a:prstGeom>
        </p:spPr>
      </p:pic>
      <p:pic>
        <p:nvPicPr>
          <p:cNvPr id="17" name="Picture 16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4494301C-EB72-472F-BE42-1177EB06B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440" y="8930927"/>
            <a:ext cx="956746" cy="956746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91F6545-1869-4D7E-B892-5AB9B49E8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742" y="7974315"/>
            <a:ext cx="956612" cy="9566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33D07-B77A-4FD8-9F23-F843404E9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682" y="5680143"/>
            <a:ext cx="683388" cy="382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841EEB-39FC-49D6-87B3-D65273CE76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44705" y="7974317"/>
            <a:ext cx="956610" cy="956610"/>
          </a:xfrm>
          <a:prstGeom prst="rect">
            <a:avLst/>
          </a:prstGeom>
        </p:spPr>
      </p:pic>
      <p:pic>
        <p:nvPicPr>
          <p:cNvPr id="4" name="Picture 3" descr="A picture containing outdoor, fence&#10;&#10;Description generated with very high confidence">
            <a:extLst>
              <a:ext uri="{FF2B5EF4-FFF2-40B4-BE49-F238E27FC236}">
                <a16:creationId xmlns:a16="http://schemas.microsoft.com/office/drawing/2014/main" id="{6A499352-B1B1-4FB7-B2B3-3AEC3D66BE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3082" y="8930927"/>
            <a:ext cx="956610" cy="956610"/>
          </a:xfrm>
          <a:prstGeom prst="rect">
            <a:avLst/>
          </a:prstGeom>
        </p:spPr>
      </p:pic>
      <p:pic>
        <p:nvPicPr>
          <p:cNvPr id="16" name="Picture 15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4C485657-E256-42F0-8BEA-B8DFC6C3D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186" y="8930927"/>
            <a:ext cx="956746" cy="956746"/>
          </a:xfrm>
          <a:prstGeom prst="rect">
            <a:avLst/>
          </a:prstGeom>
        </p:spPr>
      </p:pic>
      <p:pic>
        <p:nvPicPr>
          <p:cNvPr id="18" name="Picture 17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EAFC237F-00CB-4A63-9B73-61B31AA6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4932" y="8930927"/>
            <a:ext cx="956746" cy="956746"/>
          </a:xfrm>
          <a:prstGeom prst="rect">
            <a:avLst/>
          </a:prstGeom>
        </p:spPr>
      </p:pic>
      <p:pic>
        <p:nvPicPr>
          <p:cNvPr id="20" name="Picture 19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C678BA4A-84CA-4592-9B0F-EAE735067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6915" y="8930927"/>
            <a:ext cx="956746" cy="956746"/>
          </a:xfrm>
          <a:prstGeom prst="rect">
            <a:avLst/>
          </a:prstGeom>
        </p:spPr>
      </p:pic>
      <p:pic>
        <p:nvPicPr>
          <p:cNvPr id="22" name="Picture 21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5BC2E820-10D6-47BB-8E00-CB5EEFAD8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525" y="8930927"/>
            <a:ext cx="956746" cy="956746"/>
          </a:xfrm>
          <a:prstGeom prst="rect">
            <a:avLst/>
          </a:prstGeom>
        </p:spPr>
      </p:pic>
      <p:pic>
        <p:nvPicPr>
          <p:cNvPr id="24" name="Picture 23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8E6C2497-CA26-4B90-9A79-C260DAB73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5644" y="8930927"/>
            <a:ext cx="956746" cy="956746"/>
          </a:xfrm>
          <a:prstGeom prst="rect">
            <a:avLst/>
          </a:prstGeom>
        </p:spPr>
      </p:pic>
      <p:pic>
        <p:nvPicPr>
          <p:cNvPr id="26" name="Picture 25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6CE9042B-D183-419E-9A86-7522B7671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390" y="8930927"/>
            <a:ext cx="956746" cy="956746"/>
          </a:xfrm>
          <a:prstGeom prst="rect">
            <a:avLst/>
          </a:prstGeom>
        </p:spPr>
      </p:pic>
      <p:pic>
        <p:nvPicPr>
          <p:cNvPr id="28" name="Picture 27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029C2AD2-1D5F-4B98-9F50-89B297963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9136" y="8930927"/>
            <a:ext cx="956746" cy="956746"/>
          </a:xfrm>
          <a:prstGeom prst="rect">
            <a:avLst/>
          </a:prstGeom>
        </p:spPr>
      </p:pic>
      <p:pic>
        <p:nvPicPr>
          <p:cNvPr id="30" name="Picture 29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F8BED2CB-1519-4D32-8C12-D6C7EDFC6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1119" y="8930927"/>
            <a:ext cx="956746" cy="956746"/>
          </a:xfrm>
          <a:prstGeom prst="rect">
            <a:avLst/>
          </a:prstGeom>
        </p:spPr>
      </p:pic>
      <p:pic>
        <p:nvPicPr>
          <p:cNvPr id="31" name="Picture 30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29BD6F5E-69B1-4EDF-892B-7E16A862C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9729" y="8930927"/>
            <a:ext cx="956746" cy="956746"/>
          </a:xfrm>
          <a:prstGeom prst="rect">
            <a:avLst/>
          </a:prstGeom>
        </p:spPr>
      </p:pic>
      <p:pic>
        <p:nvPicPr>
          <p:cNvPr id="34" name="Picture 33" descr="A picture containing outdoor, fence&#10;&#10;Description generated with very high confidence">
            <a:extLst>
              <a:ext uri="{FF2B5EF4-FFF2-40B4-BE49-F238E27FC236}">
                <a16:creationId xmlns:a16="http://schemas.microsoft.com/office/drawing/2014/main" id="{9DB8C768-A224-49B2-972D-8354CB61EF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01712" y="8930927"/>
            <a:ext cx="956610" cy="9566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CDF50F-82A6-411C-866F-2C794EDCFD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01712" y="7975164"/>
            <a:ext cx="956610" cy="9566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F7B30B-FD42-464D-803B-106B84965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01201" y="7027706"/>
            <a:ext cx="954740" cy="9547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C41743-6D15-4638-8663-FE86EBABC9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445622" y="7023210"/>
            <a:ext cx="956610" cy="956610"/>
          </a:xfrm>
          <a:prstGeom prst="rect">
            <a:avLst/>
          </a:prstGeom>
        </p:spPr>
      </p:pic>
      <p:pic>
        <p:nvPicPr>
          <p:cNvPr id="40" name="Picture 39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873AEB17-5BD7-4F05-83B8-90FA95AD3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79553" y="8930927"/>
            <a:ext cx="956746" cy="956746"/>
          </a:xfrm>
          <a:prstGeom prst="rect">
            <a:avLst/>
          </a:prstGeom>
        </p:spPr>
      </p:pic>
      <p:pic>
        <p:nvPicPr>
          <p:cNvPr id="41" name="Picture 40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6F71D4D8-9EC0-4331-BA9B-A3BC8FD37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28163" y="8930927"/>
            <a:ext cx="956746" cy="956746"/>
          </a:xfrm>
          <a:prstGeom prst="rect">
            <a:avLst/>
          </a:prstGeom>
        </p:spPr>
      </p:pic>
      <p:pic>
        <p:nvPicPr>
          <p:cNvPr id="42" name="Picture 41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CB7847CA-460D-4DC3-A0A3-BE2179AD2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71019" y="8930791"/>
            <a:ext cx="956746" cy="956746"/>
          </a:xfrm>
          <a:prstGeom prst="rect">
            <a:avLst/>
          </a:prstGeom>
        </p:spPr>
      </p:pic>
      <p:pic>
        <p:nvPicPr>
          <p:cNvPr id="43" name="Picture 42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0564E92C-1179-4EEE-AE61-76FDAF0DD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19629" y="8930791"/>
            <a:ext cx="956746" cy="956746"/>
          </a:xfrm>
          <a:prstGeom prst="rect">
            <a:avLst/>
          </a:prstGeom>
        </p:spPr>
      </p:pic>
      <p:pic>
        <p:nvPicPr>
          <p:cNvPr id="44" name="Picture 43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478074AB-63E4-4B11-A7FF-977B158F3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76773" y="8930791"/>
            <a:ext cx="956746" cy="956746"/>
          </a:xfrm>
          <a:prstGeom prst="rect">
            <a:avLst/>
          </a:prstGeom>
        </p:spPr>
      </p:pic>
      <p:pic>
        <p:nvPicPr>
          <p:cNvPr id="45" name="Picture 44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927EDC13-E3CC-46D9-B715-2995F65C9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5383" y="8930791"/>
            <a:ext cx="956746" cy="9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00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0" y="1045041"/>
            <a:ext cx="10923289" cy="8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N-gram for level generation</a:t>
            </a: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22367" y="1267095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dirty="0"/>
          </a:p>
        </p:txBody>
      </p:sp>
      <p:pic>
        <p:nvPicPr>
          <p:cNvPr id="3" name="Picture 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CBDA7855-A5E9-4B21-A7A6-3808B0714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256" y="3193304"/>
            <a:ext cx="956746" cy="956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82D64-CF72-4CE0-B16F-D9F7F2ACA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311" y="6063338"/>
            <a:ext cx="956612" cy="956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17E39-4911-4F14-B5CF-900D3D682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605" y="6063338"/>
            <a:ext cx="956612" cy="956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7576C3-7ED2-40A0-BA69-512AD17029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483" y="6063338"/>
            <a:ext cx="956612" cy="956612"/>
          </a:xfrm>
          <a:prstGeom prst="rect">
            <a:avLst/>
          </a:prstGeom>
        </p:spPr>
      </p:pic>
      <p:pic>
        <p:nvPicPr>
          <p:cNvPr id="17" name="Picture 16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4494301C-EB72-472F-BE42-1177EB06B3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090" y="8930927"/>
            <a:ext cx="956746" cy="956746"/>
          </a:xfrm>
          <a:prstGeom prst="rect">
            <a:avLst/>
          </a:prstGeom>
        </p:spPr>
      </p:pic>
      <p:pic>
        <p:nvPicPr>
          <p:cNvPr id="19" name="Picture 1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91F6545-1869-4D7E-B892-5AB9B49E8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857" y="7977094"/>
            <a:ext cx="956612" cy="9566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933D07-B77A-4FD8-9F23-F843404E9E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78445" y="5680143"/>
            <a:ext cx="683388" cy="3826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841EEB-39FC-49D6-87B3-D65273CE76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43230" y="7974317"/>
            <a:ext cx="956610" cy="956610"/>
          </a:xfrm>
          <a:prstGeom prst="rect">
            <a:avLst/>
          </a:prstGeom>
        </p:spPr>
      </p:pic>
      <p:pic>
        <p:nvPicPr>
          <p:cNvPr id="4" name="Picture 3" descr="A picture containing outdoor, fence&#10;&#10;Description generated with very high confidence">
            <a:extLst>
              <a:ext uri="{FF2B5EF4-FFF2-40B4-BE49-F238E27FC236}">
                <a16:creationId xmlns:a16="http://schemas.microsoft.com/office/drawing/2014/main" id="{6A499352-B1B1-4FB7-B2B3-3AEC3D66BE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41607" y="8930927"/>
            <a:ext cx="956610" cy="956610"/>
          </a:xfrm>
          <a:prstGeom prst="rect">
            <a:avLst/>
          </a:prstGeom>
        </p:spPr>
      </p:pic>
      <p:pic>
        <p:nvPicPr>
          <p:cNvPr id="16" name="Picture 15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4C485657-E256-42F0-8BEA-B8DFC6C3D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0030" y="8930927"/>
            <a:ext cx="956746" cy="956746"/>
          </a:xfrm>
          <a:prstGeom prst="rect">
            <a:avLst/>
          </a:prstGeom>
        </p:spPr>
      </p:pic>
      <p:pic>
        <p:nvPicPr>
          <p:cNvPr id="18" name="Picture 17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EAFC237F-00CB-4A63-9B73-61B31AA6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970" y="8930927"/>
            <a:ext cx="956746" cy="956746"/>
          </a:xfrm>
          <a:prstGeom prst="rect">
            <a:avLst/>
          </a:prstGeom>
        </p:spPr>
      </p:pic>
      <p:pic>
        <p:nvPicPr>
          <p:cNvPr id="20" name="Picture 19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C678BA4A-84CA-4592-9B0F-EAE735067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910" y="8930927"/>
            <a:ext cx="956746" cy="956746"/>
          </a:xfrm>
          <a:prstGeom prst="rect">
            <a:avLst/>
          </a:prstGeom>
        </p:spPr>
      </p:pic>
      <p:pic>
        <p:nvPicPr>
          <p:cNvPr id="22" name="Picture 21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5BC2E820-10D6-47BB-8E00-CB5EEFAD8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4850" y="8930927"/>
            <a:ext cx="956746" cy="956746"/>
          </a:xfrm>
          <a:prstGeom prst="rect">
            <a:avLst/>
          </a:prstGeom>
        </p:spPr>
      </p:pic>
      <p:pic>
        <p:nvPicPr>
          <p:cNvPr id="24" name="Picture 23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8E6C2497-CA26-4B90-9A79-C260DAB73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553" y="8930927"/>
            <a:ext cx="956746" cy="956746"/>
          </a:xfrm>
          <a:prstGeom prst="rect">
            <a:avLst/>
          </a:prstGeom>
        </p:spPr>
      </p:pic>
      <p:pic>
        <p:nvPicPr>
          <p:cNvPr id="26" name="Picture 25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6CE9042B-D183-419E-9A86-7522B7671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077" y="8930927"/>
            <a:ext cx="956746" cy="956746"/>
          </a:xfrm>
          <a:prstGeom prst="rect">
            <a:avLst/>
          </a:prstGeom>
        </p:spPr>
      </p:pic>
      <p:pic>
        <p:nvPicPr>
          <p:cNvPr id="28" name="Picture 27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029C2AD2-1D5F-4B98-9F50-89B297963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4899" y="8930927"/>
            <a:ext cx="956746" cy="956746"/>
          </a:xfrm>
          <a:prstGeom prst="rect">
            <a:avLst/>
          </a:prstGeom>
        </p:spPr>
      </p:pic>
      <p:pic>
        <p:nvPicPr>
          <p:cNvPr id="30" name="Picture 29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F8BED2CB-1519-4D32-8C12-D6C7EDFC6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6721" y="8930927"/>
            <a:ext cx="956746" cy="956746"/>
          </a:xfrm>
          <a:prstGeom prst="rect">
            <a:avLst/>
          </a:prstGeom>
        </p:spPr>
      </p:pic>
      <p:pic>
        <p:nvPicPr>
          <p:cNvPr id="31" name="Picture 30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29BD6F5E-69B1-4EDF-892B-7E16A862C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6644" y="8930927"/>
            <a:ext cx="956746" cy="956746"/>
          </a:xfrm>
          <a:prstGeom prst="rect">
            <a:avLst/>
          </a:prstGeom>
        </p:spPr>
      </p:pic>
      <p:pic>
        <p:nvPicPr>
          <p:cNvPr id="34" name="Picture 33" descr="A picture containing outdoor, fence&#10;&#10;Description generated with very high confidence">
            <a:extLst>
              <a:ext uri="{FF2B5EF4-FFF2-40B4-BE49-F238E27FC236}">
                <a16:creationId xmlns:a16="http://schemas.microsoft.com/office/drawing/2014/main" id="{9DB8C768-A224-49B2-972D-8354CB61EF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26567" y="8930927"/>
            <a:ext cx="956610" cy="9566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CDF50F-82A6-411C-866F-2C794EDCFD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26567" y="7975164"/>
            <a:ext cx="956610" cy="95661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F7B30B-FD42-464D-803B-106B849650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26056" y="7027706"/>
            <a:ext cx="954740" cy="9547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1C41743-6D15-4638-8663-FE86EBABC9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044147" y="7023210"/>
            <a:ext cx="956610" cy="956610"/>
          </a:xfrm>
          <a:prstGeom prst="rect">
            <a:avLst/>
          </a:prstGeom>
        </p:spPr>
      </p:pic>
      <p:pic>
        <p:nvPicPr>
          <p:cNvPr id="40" name="Picture 39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873AEB17-5BD7-4F05-83B8-90FA95AD3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3899" y="8930927"/>
            <a:ext cx="956746" cy="956746"/>
          </a:xfrm>
          <a:prstGeom prst="rect">
            <a:avLst/>
          </a:prstGeom>
        </p:spPr>
      </p:pic>
      <p:pic>
        <p:nvPicPr>
          <p:cNvPr id="41" name="Picture 40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6F71D4D8-9EC0-4331-BA9B-A3BC8FD37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7677" y="8930927"/>
            <a:ext cx="956746" cy="956746"/>
          </a:xfrm>
          <a:prstGeom prst="rect">
            <a:avLst/>
          </a:prstGeom>
        </p:spPr>
      </p:pic>
      <p:pic>
        <p:nvPicPr>
          <p:cNvPr id="42" name="Picture 41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CB7847CA-460D-4DC3-A0A3-BE2179AD2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56783" y="8930791"/>
            <a:ext cx="956746" cy="956746"/>
          </a:xfrm>
          <a:prstGeom prst="rect">
            <a:avLst/>
          </a:prstGeom>
        </p:spPr>
      </p:pic>
      <p:pic>
        <p:nvPicPr>
          <p:cNvPr id="43" name="Picture 42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0564E92C-1179-4EEE-AE61-76FDAF0DD6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87252" y="8930791"/>
            <a:ext cx="956746" cy="956746"/>
          </a:xfrm>
          <a:prstGeom prst="rect">
            <a:avLst/>
          </a:prstGeom>
        </p:spPr>
      </p:pic>
      <p:pic>
        <p:nvPicPr>
          <p:cNvPr id="44" name="Picture 43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478074AB-63E4-4B11-A7FF-977B158F3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5173" y="8930791"/>
            <a:ext cx="956746" cy="956746"/>
          </a:xfrm>
          <a:prstGeom prst="rect">
            <a:avLst/>
          </a:prstGeom>
        </p:spPr>
      </p:pic>
      <p:pic>
        <p:nvPicPr>
          <p:cNvPr id="45" name="Picture 44" descr="A picture containing outdoor&#10;&#10;Description generated with very high confidence">
            <a:extLst>
              <a:ext uri="{FF2B5EF4-FFF2-40B4-BE49-F238E27FC236}">
                <a16:creationId xmlns:a16="http://schemas.microsoft.com/office/drawing/2014/main" id="{927EDC13-E3CC-46D9-B715-2995F65C9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35978" y="8930791"/>
            <a:ext cx="956746" cy="956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B9B47D-7321-4622-9F8E-BFD442AEE35C}"/>
              </a:ext>
            </a:extLst>
          </p:cNvPr>
          <p:cNvSpPr txBox="1"/>
          <p:nvPr/>
        </p:nvSpPr>
        <p:spPr>
          <a:xfrm>
            <a:off x="1828800" y="10058400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4F2A73-536B-4978-AC50-30C0F64866A8}"/>
              </a:ext>
            </a:extLst>
          </p:cNvPr>
          <p:cNvSpPr txBox="1"/>
          <p:nvPr/>
        </p:nvSpPr>
        <p:spPr>
          <a:xfrm>
            <a:off x="3057634" y="10058400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5077AA-AC21-41DA-9268-A0CD9CBD618E}"/>
              </a:ext>
            </a:extLst>
          </p:cNvPr>
          <p:cNvSpPr txBox="1"/>
          <p:nvPr/>
        </p:nvSpPr>
        <p:spPr>
          <a:xfrm>
            <a:off x="4307307" y="1005840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D1F24A-C3B6-436B-B959-89EE753804C9}"/>
              </a:ext>
            </a:extLst>
          </p:cNvPr>
          <p:cNvSpPr txBox="1"/>
          <p:nvPr/>
        </p:nvSpPr>
        <p:spPr>
          <a:xfrm>
            <a:off x="5542553" y="1005840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ED4E28-02B4-4864-8FB7-15DD01282908}"/>
              </a:ext>
            </a:extLst>
          </p:cNvPr>
          <p:cNvSpPr txBox="1"/>
          <p:nvPr/>
        </p:nvSpPr>
        <p:spPr>
          <a:xfrm>
            <a:off x="6680722" y="1005840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A5ACF8-5241-4C0D-ACF0-8B60566C810A}"/>
              </a:ext>
            </a:extLst>
          </p:cNvPr>
          <p:cNvSpPr txBox="1"/>
          <p:nvPr/>
        </p:nvSpPr>
        <p:spPr>
          <a:xfrm>
            <a:off x="7899938" y="10058400"/>
            <a:ext cx="61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91405D-54C5-4A1D-9C30-EADC4F418FE6}"/>
              </a:ext>
            </a:extLst>
          </p:cNvPr>
          <p:cNvSpPr txBox="1"/>
          <p:nvPr/>
        </p:nvSpPr>
        <p:spPr>
          <a:xfrm>
            <a:off x="9148809" y="10058400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AB5092-2A2E-444C-96F0-13A21E61A7CC}"/>
              </a:ext>
            </a:extLst>
          </p:cNvPr>
          <p:cNvSpPr txBox="1"/>
          <p:nvPr/>
        </p:nvSpPr>
        <p:spPr>
          <a:xfrm>
            <a:off x="10453786" y="10058400"/>
            <a:ext cx="452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72BDA7-4756-4AE9-9E8F-F0A65B695135}"/>
              </a:ext>
            </a:extLst>
          </p:cNvPr>
          <p:cNvSpPr txBox="1"/>
          <p:nvPr/>
        </p:nvSpPr>
        <p:spPr>
          <a:xfrm>
            <a:off x="11609006" y="1006475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1BF496-398B-4285-9438-29FA54407376}"/>
              </a:ext>
            </a:extLst>
          </p:cNvPr>
          <p:cNvSpPr txBox="1"/>
          <p:nvPr/>
        </p:nvSpPr>
        <p:spPr>
          <a:xfrm>
            <a:off x="12844252" y="1006475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B8A459-E5E0-4729-ACC5-E2964E485225}"/>
              </a:ext>
            </a:extLst>
          </p:cNvPr>
          <p:cNvSpPr txBox="1"/>
          <p:nvPr/>
        </p:nvSpPr>
        <p:spPr>
          <a:xfrm>
            <a:off x="14065071" y="10064750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F33C29-F3E7-42E0-9D42-4DBD17BAA56A}"/>
              </a:ext>
            </a:extLst>
          </p:cNvPr>
          <p:cNvSpPr txBox="1"/>
          <p:nvPr/>
        </p:nvSpPr>
        <p:spPr>
          <a:xfrm>
            <a:off x="15304324" y="10064750"/>
            <a:ext cx="607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72D8B6-8DFB-429F-8FD5-8403056686A9}"/>
              </a:ext>
            </a:extLst>
          </p:cNvPr>
          <p:cNvSpPr txBox="1"/>
          <p:nvPr/>
        </p:nvSpPr>
        <p:spPr>
          <a:xfrm>
            <a:off x="16452913" y="1006475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0CD13DC-AD55-4FC8-BCF9-A418CBA3DEBC}"/>
              </a:ext>
            </a:extLst>
          </p:cNvPr>
          <p:cNvSpPr txBox="1"/>
          <p:nvPr/>
        </p:nvSpPr>
        <p:spPr>
          <a:xfrm>
            <a:off x="17688159" y="1006475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95CDBB-6F40-4E1A-AD33-102A2DAD329B}"/>
              </a:ext>
            </a:extLst>
          </p:cNvPr>
          <p:cNvSpPr txBox="1"/>
          <p:nvPr/>
        </p:nvSpPr>
        <p:spPr>
          <a:xfrm>
            <a:off x="18923405" y="1006475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17F81AE-D248-4788-8500-755667100925}"/>
              </a:ext>
            </a:extLst>
          </p:cNvPr>
          <p:cNvSpPr txBox="1"/>
          <p:nvPr/>
        </p:nvSpPr>
        <p:spPr>
          <a:xfrm>
            <a:off x="20158651" y="1006475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210E99-1762-430B-85B4-3FE18F28FC34}"/>
              </a:ext>
            </a:extLst>
          </p:cNvPr>
          <p:cNvSpPr txBox="1"/>
          <p:nvPr/>
        </p:nvSpPr>
        <p:spPr>
          <a:xfrm>
            <a:off x="21327969" y="1006475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B54C2C-2FB1-4676-98EF-0FEDBE084BBF}"/>
              </a:ext>
            </a:extLst>
          </p:cNvPr>
          <p:cNvSpPr txBox="1"/>
          <p:nvPr/>
        </p:nvSpPr>
        <p:spPr>
          <a:xfrm>
            <a:off x="22563215" y="10064750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38FE22-1BDB-43F8-A65B-8E10B363A6DF}"/>
              </a:ext>
            </a:extLst>
          </p:cNvPr>
          <p:cNvSpPr txBox="1"/>
          <p:nvPr/>
        </p:nvSpPr>
        <p:spPr>
          <a:xfrm>
            <a:off x="1948829" y="10856847"/>
            <a:ext cx="396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688085-04DD-43F3-9DBF-2456A5291208}"/>
              </a:ext>
            </a:extLst>
          </p:cNvPr>
          <p:cNvSpPr txBox="1"/>
          <p:nvPr/>
        </p:nvSpPr>
        <p:spPr>
          <a:xfrm>
            <a:off x="3184075" y="10856847"/>
            <a:ext cx="396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CBC257-75F6-45A9-8BAE-5AD8161E1EB0}"/>
              </a:ext>
            </a:extLst>
          </p:cNvPr>
          <p:cNvSpPr txBox="1"/>
          <p:nvPr/>
        </p:nvSpPr>
        <p:spPr>
          <a:xfrm>
            <a:off x="4419322" y="10856847"/>
            <a:ext cx="396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9E9CE2D-2C6A-489D-B99D-CBED9B92FBB5}"/>
              </a:ext>
            </a:extLst>
          </p:cNvPr>
          <p:cNvSpPr txBox="1"/>
          <p:nvPr/>
        </p:nvSpPr>
        <p:spPr>
          <a:xfrm>
            <a:off x="5654568" y="10856847"/>
            <a:ext cx="396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1BFE5F-4708-4139-A41C-527FDA6B44C2}"/>
              </a:ext>
            </a:extLst>
          </p:cNvPr>
          <p:cNvSpPr txBox="1"/>
          <p:nvPr/>
        </p:nvSpPr>
        <p:spPr>
          <a:xfrm>
            <a:off x="6689343" y="10856847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79CC4C-53E9-4D3E-83AD-634165364388}"/>
              </a:ext>
            </a:extLst>
          </p:cNvPr>
          <p:cNvSpPr txBox="1"/>
          <p:nvPr/>
        </p:nvSpPr>
        <p:spPr>
          <a:xfrm>
            <a:off x="7918177" y="10856847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48CFE8-D005-4E7A-8025-2AAB722A18F9}"/>
              </a:ext>
            </a:extLst>
          </p:cNvPr>
          <p:cNvSpPr txBox="1"/>
          <p:nvPr/>
        </p:nvSpPr>
        <p:spPr>
          <a:xfrm>
            <a:off x="9167850" y="10856847"/>
            <a:ext cx="587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D49A9D8-0F6D-4D8B-A2B4-31C49072349F}"/>
              </a:ext>
            </a:extLst>
          </p:cNvPr>
          <p:cNvSpPr txBox="1"/>
          <p:nvPr/>
        </p:nvSpPr>
        <p:spPr>
          <a:xfrm>
            <a:off x="10387066" y="10856847"/>
            <a:ext cx="6190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2B7286-5FC1-41AD-AFFD-70B45DEE8062}"/>
              </a:ext>
            </a:extLst>
          </p:cNvPr>
          <p:cNvSpPr txBox="1"/>
          <p:nvPr/>
        </p:nvSpPr>
        <p:spPr>
          <a:xfrm>
            <a:off x="11617627" y="10863197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2FF92AE-E2CD-4B4E-AE26-5A2E2F177006}"/>
              </a:ext>
            </a:extLst>
          </p:cNvPr>
          <p:cNvSpPr txBox="1"/>
          <p:nvPr/>
        </p:nvSpPr>
        <p:spPr>
          <a:xfrm>
            <a:off x="12852873" y="10863197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68235B-88B2-4CDA-B479-92480BCD5E5E}"/>
              </a:ext>
            </a:extLst>
          </p:cNvPr>
          <p:cNvSpPr txBox="1"/>
          <p:nvPr/>
        </p:nvSpPr>
        <p:spPr>
          <a:xfrm>
            <a:off x="14093729" y="10863197"/>
            <a:ext cx="5918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AB4F3A-4D28-45F1-85E1-748A5D7A60D8}"/>
              </a:ext>
            </a:extLst>
          </p:cNvPr>
          <p:cNvSpPr txBox="1"/>
          <p:nvPr/>
        </p:nvSpPr>
        <p:spPr>
          <a:xfrm>
            <a:off x="15398706" y="10863197"/>
            <a:ext cx="4523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E8C3115-A794-44B9-8BA1-73D1A35FF82B}"/>
              </a:ext>
            </a:extLst>
          </p:cNvPr>
          <p:cNvSpPr txBox="1"/>
          <p:nvPr/>
        </p:nvSpPr>
        <p:spPr>
          <a:xfrm>
            <a:off x="16461534" y="10863197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EAA172-EEA7-4766-B06A-017704908B7A}"/>
              </a:ext>
            </a:extLst>
          </p:cNvPr>
          <p:cNvSpPr txBox="1"/>
          <p:nvPr/>
        </p:nvSpPr>
        <p:spPr>
          <a:xfrm>
            <a:off x="17696780" y="10863197"/>
            <a:ext cx="603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C45F92-9F53-4B1C-B031-1E05C069C72E}"/>
              </a:ext>
            </a:extLst>
          </p:cNvPr>
          <p:cNvSpPr txBox="1"/>
          <p:nvPr/>
        </p:nvSpPr>
        <p:spPr>
          <a:xfrm>
            <a:off x="19035419" y="10863197"/>
            <a:ext cx="396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6BB5436-8F9D-4926-8FC5-90F4B6052921}"/>
              </a:ext>
            </a:extLst>
          </p:cNvPr>
          <p:cNvSpPr txBox="1"/>
          <p:nvPr/>
        </p:nvSpPr>
        <p:spPr>
          <a:xfrm>
            <a:off x="20270665" y="10863197"/>
            <a:ext cx="396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C2722F2-3B14-4CD5-82CB-D95DE238989B}"/>
              </a:ext>
            </a:extLst>
          </p:cNvPr>
          <p:cNvSpPr txBox="1"/>
          <p:nvPr/>
        </p:nvSpPr>
        <p:spPr>
          <a:xfrm>
            <a:off x="21439984" y="10863197"/>
            <a:ext cx="396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6B318BB-EE6C-468D-B13D-A034EEBA5FB8}"/>
              </a:ext>
            </a:extLst>
          </p:cNvPr>
          <p:cNvSpPr txBox="1"/>
          <p:nvPr/>
        </p:nvSpPr>
        <p:spPr>
          <a:xfrm>
            <a:off x="22675230" y="10863197"/>
            <a:ext cx="396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60083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3" grpId="0"/>
      <p:bldP spid="33" grpId="1"/>
      <p:bldP spid="33" grpId="2"/>
      <p:bldP spid="36" grpId="0"/>
      <p:bldP spid="36" grpId="1"/>
      <p:bldP spid="36" grpId="2"/>
      <p:bldP spid="37" grpId="0"/>
      <p:bldP spid="37" grpId="1"/>
      <p:bldP spid="37" grpId="2"/>
      <p:bldP spid="46" grpId="0"/>
      <p:bldP spid="46" grpId="1"/>
      <p:bldP spid="46" grpId="2"/>
      <p:bldP spid="47" grpId="0"/>
      <p:bldP spid="47" grpId="1"/>
      <p:bldP spid="47" grpId="2"/>
      <p:bldP spid="48" grpId="0"/>
      <p:bldP spid="48" grpId="1"/>
      <p:bldP spid="48" grpId="2"/>
      <p:bldP spid="49" grpId="0"/>
      <p:bldP spid="49" grpId="1"/>
      <p:bldP spid="49" grpId="2"/>
      <p:bldP spid="50" grpId="0"/>
      <p:bldP spid="50" grpId="1"/>
      <p:bldP spid="50" grpId="2"/>
      <p:bldP spid="51" grpId="0"/>
      <p:bldP spid="51" grpId="1"/>
      <p:bldP spid="51" grpId="2"/>
      <p:bldP spid="52" grpId="0"/>
      <p:bldP spid="52" grpId="1"/>
      <p:bldP spid="52" grpId="2"/>
      <p:bldP spid="53" grpId="0"/>
      <p:bldP spid="53" grpId="1"/>
      <p:bldP spid="53" grpId="2"/>
      <p:bldP spid="54" grpId="0"/>
      <p:bldP spid="54" grpId="1"/>
      <p:bldP spid="54" grpId="2"/>
      <p:bldP spid="55" grpId="0"/>
      <p:bldP spid="55" grpId="1"/>
      <p:bldP spid="55" grpId="2"/>
      <p:bldP spid="56" grpId="0"/>
      <p:bldP spid="56" grpId="1"/>
      <p:bldP spid="56" grpId="2"/>
      <p:bldP spid="57" grpId="0"/>
      <p:bldP spid="57" grpId="1"/>
      <p:bldP spid="57" grpId="2"/>
      <p:bldP spid="58" grpId="0"/>
      <p:bldP spid="58" grpId="1"/>
      <p:bldP spid="58" grpId="2"/>
      <p:bldP spid="59" grpId="0"/>
      <p:bldP spid="59" grpId="1"/>
      <p:bldP spid="59" grpId="2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Editor explanation and run demo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we implement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91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/>
        </p:nvSpPr>
        <p:spPr>
          <a:xfrm>
            <a:off x="1268711" y="1273641"/>
            <a:ext cx="81846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Where do we start?</a:t>
            </a: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3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84645-5BFC-4A09-B5C5-55ECBB6C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70" y="2867841"/>
            <a:ext cx="5652949" cy="8496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89E60-5C8A-42B8-8632-6B4FD2593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476" y="2867841"/>
            <a:ext cx="6889014" cy="84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92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/>
        </p:nvSpPr>
        <p:spPr>
          <a:xfrm>
            <a:off x="1268709" y="1275725"/>
            <a:ext cx="13647000" cy="273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you!!!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endParaRPr lang="en" sz="1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-US" sz="1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¡Gracias!</a:t>
            </a:r>
            <a:r>
              <a:rPr lang="en" sz="1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520" name="Google Shape;520;p6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" name="Google Shape;73;p21">
            <a:extLst>
              <a:ext uri="{FF2B5EF4-FFF2-40B4-BE49-F238E27FC236}">
                <a16:creationId xmlns:a16="http://schemas.microsoft.com/office/drawing/2014/main" id="{B21F7264-334E-4214-9E57-091974449EE4}"/>
              </a:ext>
            </a:extLst>
          </p:cNvPr>
          <p:cNvSpPr txBox="1"/>
          <p:nvPr/>
        </p:nvSpPr>
        <p:spPr>
          <a:xfrm>
            <a:off x="1268709" y="8543891"/>
            <a:ext cx="14991300" cy="39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 and slides at:</a:t>
            </a:r>
            <a:endParaRPr lang="en-US" sz="54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github.com/</a:t>
            </a:r>
            <a:r>
              <a:rPr lang="en-US" sz="6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pctroll</a:t>
            </a:r>
            <a:r>
              <a:rPr lang="en-US" sz="6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/unitela2018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60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@</a:t>
            </a:r>
            <a:r>
              <a:rPr lang="en-US" sz="6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pctroll</a:t>
            </a:r>
            <a:r>
              <a:rPr lang="en-US" sz="6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        jorge@reefaktor.com</a:t>
            </a:r>
            <a:endParaRPr sz="6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NO!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LUNCH TIME!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33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4" name="Google Shape;114;p27"/>
          <p:cNvSpPr txBox="1"/>
          <p:nvPr/>
        </p:nvSpPr>
        <p:spPr>
          <a:xfrm>
            <a:off x="1050051" y="1136579"/>
            <a:ext cx="16181100" cy="7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three-course</a:t>
            </a:r>
            <a:br>
              <a:rPr lang="en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meal in PCG</a:t>
            </a:r>
            <a:endParaRPr sz="1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Jorge Palacios</a:t>
            </a: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Programmer, </a:t>
            </a:r>
            <a:r>
              <a:rPr lang="en-US" sz="3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Freelancer</a:t>
            </a:r>
            <a:endParaRPr sz="36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36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pctroll</a:t>
            </a:r>
            <a:endParaRPr sz="36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endParaRPr sz="1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1826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/>
        </p:nvSpPr>
        <p:spPr>
          <a:xfrm>
            <a:off x="1268711" y="5718641"/>
            <a:ext cx="81846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B.Sc. Computer Science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Ms. Computer Science candidate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Author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Drummer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Rocket League lover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3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Love teaching/sharing</a:t>
            </a:r>
            <a:endParaRPr lang="en-US" sz="4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858241" y="2867841"/>
            <a:ext cx="7591270" cy="1010575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6"/>
          <p:cNvSpPr txBox="1"/>
          <p:nvPr/>
        </p:nvSpPr>
        <p:spPr>
          <a:xfrm>
            <a:off x="1268711" y="1273641"/>
            <a:ext cx="81846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me</a:t>
            </a:r>
            <a:endParaRPr sz="9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47293-BF64-490C-90D0-AC8C069CB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011" y="4284561"/>
            <a:ext cx="1369058" cy="912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66A3C2-70D9-42BA-9B73-49FC591F4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64" y="4284561"/>
            <a:ext cx="2348249" cy="9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0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1268711" y="1270417"/>
            <a:ext cx="13647000" cy="167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99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FF2F7-0436-4752-B708-F141ABA34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76" y="4879756"/>
            <a:ext cx="3661768" cy="2369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AF92D-5F18-45E8-BB3F-D2C7FFB732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20" y="8658374"/>
            <a:ext cx="3696308" cy="1420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CDBF9-6B98-4918-AD2B-C232D3695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76" y="7107420"/>
            <a:ext cx="4218460" cy="122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8E843-6E82-44A1-96C2-46C459BA8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04" y="4300654"/>
            <a:ext cx="3661768" cy="523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B5A3D-A985-4763-8AE5-ED8D11BF5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4" y="6431694"/>
            <a:ext cx="2696992" cy="1099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6F67-EC6E-472B-8C9F-93D52CAADC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4" y="4213342"/>
            <a:ext cx="2696992" cy="932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24514-ABD9-4728-9E89-E5D9C2C257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4" y="8980174"/>
            <a:ext cx="2696992" cy="1657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132F8-2D2E-4F9D-B9CF-0CDB36A3DF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82" y="8703394"/>
            <a:ext cx="3072384" cy="155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3C7937-B950-43AD-97D9-56BB82386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050" y="6823651"/>
            <a:ext cx="3807984" cy="1331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42237-2A9A-4216-87E5-FD883BFDDF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27107" y="4142549"/>
            <a:ext cx="2175004" cy="2175008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2913BA9-F271-4B73-94CB-A143277158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35668" y="6727652"/>
            <a:ext cx="1699416" cy="1699416"/>
          </a:xfrm>
          <a:prstGeom prst="rect">
            <a:avLst/>
          </a:prstGeom>
        </p:spPr>
      </p:pic>
      <p:pic>
        <p:nvPicPr>
          <p:cNvPr id="15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4EEC92-DF16-4EC3-9C42-E3EA08C406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27872" y="8863909"/>
            <a:ext cx="3301068" cy="1221058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A70FFC-7220-4AC1-A164-6A50317886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9918" y="10774276"/>
            <a:ext cx="6667500" cy="647700"/>
          </a:xfrm>
          <a:prstGeom prst="rect">
            <a:avLst/>
          </a:prstGeom>
        </p:spPr>
      </p:pic>
      <p:pic>
        <p:nvPicPr>
          <p:cNvPr id="17" name="Picture 16" descr="A close up of a sign&#10;&#10;Description generated with high confidence">
            <a:extLst>
              <a:ext uri="{FF2B5EF4-FFF2-40B4-BE49-F238E27FC236}">
                <a16:creationId xmlns:a16="http://schemas.microsoft.com/office/drawing/2014/main" id="{5889633E-B0B0-4A77-8C40-B9140B31BD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35700" y="3635709"/>
            <a:ext cx="1699384" cy="2445768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93BAA1D-1008-4353-A955-14C96B15EE5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4800"/>
                    </a14:imgEffect>
                    <a14:imgEffect>
                      <a14:saturation sat="400000"/>
                    </a14:imgEffect>
                    <a14:imgEffect>
                      <a14:brightnessContrast bright="-61000" contras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47660" y="6127426"/>
            <a:ext cx="3248396" cy="156404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546019-E2FC-49DE-9299-7F6E2B93CBB6}"/>
              </a:ext>
            </a:extLst>
          </p:cNvPr>
          <p:cNvCxnSpPr>
            <a:cxnSpLocks/>
          </p:cNvCxnSpPr>
          <p:nvPr/>
        </p:nvCxnSpPr>
        <p:spPr>
          <a:xfrm>
            <a:off x="5994400" y="3454400"/>
            <a:ext cx="0" cy="8534400"/>
          </a:xfrm>
          <a:prstGeom prst="line">
            <a:avLst/>
          </a:prstGeom>
          <a:ln w="76200">
            <a:solidFill>
              <a:srgbClr val="5C44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05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1" y="1270417"/>
            <a:ext cx="13647000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Let’s talk about PCG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78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/>
        </p:nvSpPr>
        <p:spPr>
          <a:xfrm>
            <a:off x="1593831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PROCEDURAL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9464410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9"/>
          <p:cNvSpPr txBox="1"/>
          <p:nvPr/>
        </p:nvSpPr>
        <p:spPr>
          <a:xfrm>
            <a:off x="17655149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GENERATION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944431"/>
      </p:ext>
    </p:extLst>
  </p:cSld>
  <p:clrMapOvr>
    <a:masterClrMapping/>
  </p:clrMapOvr>
</p:sld>
</file>

<file path=ppt/theme/theme1.xml><?xml version="1.0" encoding="utf-8"?>
<a:theme xmlns:a="http://schemas.openxmlformats.org/drawingml/2006/main" name="Unity Presentation - v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ity Presentation - v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517</Words>
  <Application>Microsoft Office PowerPoint</Application>
  <PresentationFormat>Custom</PresentationFormat>
  <Paragraphs>202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Roboto Bold</vt:lpstr>
      <vt:lpstr>Calibri</vt:lpstr>
      <vt:lpstr>Roboto Black</vt:lpstr>
      <vt:lpstr>Roboto</vt:lpstr>
      <vt:lpstr>Arial</vt:lpstr>
      <vt:lpstr>Unity Presentation - v4</vt:lpstr>
      <vt:lpstr>Unity Presentation - v4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Palacios</dc:creator>
  <cp:lastModifiedBy>Jorge Palacios</cp:lastModifiedBy>
  <cp:revision>53</cp:revision>
  <dcterms:modified xsi:type="dcterms:W3CDTF">2018-10-23T17:56:01Z</dcterms:modified>
</cp:coreProperties>
</file>